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4" r:id="rId8"/>
    <p:sldId id="265" r:id="rId9"/>
    <p:sldId id="262" r:id="rId10"/>
    <p:sldId id="267" r:id="rId11"/>
    <p:sldId id="263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4BBA4-120C-4CAF-BDDC-77AE4A9D19E8}" v="180" dt="2023-12-15T03:10:25.311"/>
    <p1510:client id="{2B5D9F3E-6926-45E4-B262-57C83AC9E5E8}" v="898" dt="2023-12-15T05:39:19.527"/>
    <p1510:client id="{33BCE1A0-CF65-49B8-A111-D87EEC9154B3}" v="31" dt="2023-12-15T03:46:40.046"/>
    <p1510:client id="{37653E03-ACD8-4A3E-881D-121511B648A5}" v="57" dt="2023-12-15T04:55:23.754"/>
    <p1510:client id="{58C335B0-FEDF-4001-9413-5E98FA0501CF}" v="18" dt="2023-12-15T01:57:12.805"/>
    <p1510:client id="{9F05EA99-6E53-40AE-97D7-A2C746F7C25F}" v="99" dt="2023-12-15T02:46:20.444"/>
    <p1510:client id="{B584280F-EC8A-49B9-B783-0E68F99F32D3}" v="426" dt="2023-12-15T04:44:00.734"/>
    <p1510:client id="{D883911B-FFF7-4858-9A7C-1A8AF16E50D9}" v="90" dt="2023-12-15T05:01:43.920"/>
    <p1510:client id="{F3C3497B-3D47-48EE-A524-55BC3D466EE9}" v="187" dt="2023-12-15T04:04:07.4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inimized">
    <p:restoredLeft sz="0" autoAdjust="0"/>
    <p:restoredTop sz="0" autoAdjust="0"/>
  </p:normalViewPr>
  <p:slideViewPr>
    <p:cSldViewPr snapToGrid="0">
      <p:cViewPr varScale="1">
        <p:scale>
          <a:sx n="13" d="100"/>
          <a:sy n="13" d="100"/>
        </p:scale>
        <p:origin x="300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53133C-F7D9-450A-8417-8F841BF1D3EE}" type="doc">
      <dgm:prSet loTypeId="urn:microsoft.com/office/officeart/2017/3/layout/HorizontalLabelsTimeline" loCatId="timeline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en-US"/>
        </a:p>
      </dgm:t>
    </dgm:pt>
    <dgm:pt modelId="{825F3621-0A63-4D4A-B355-0F2D28C131C9}">
      <dgm:prSet phldr="0"/>
      <dgm:spPr/>
      <dgm:t>
        <a:bodyPr/>
        <a:lstStyle/>
        <a:p>
          <a:r>
            <a:rPr lang="en-US" b="0">
              <a:latin typeface="Meiryo"/>
            </a:rPr>
            <a:t>Road</a:t>
          </a:r>
          <a:r>
            <a:rPr lang="en-US" b="0"/>
            <a:t> blockades</a:t>
          </a:r>
          <a:r>
            <a:rPr lang="en-US" b="0">
              <a:latin typeface="Meiryo"/>
            </a:rPr>
            <a:t> &amp;</a:t>
          </a:r>
          <a:r>
            <a:rPr lang="en-US" b="0"/>
            <a:t> </a:t>
          </a:r>
          <a:r>
            <a:rPr lang="en-US" b="0">
              <a:latin typeface="Meiryo"/>
            </a:rPr>
            <a:t>strikes by</a:t>
          </a:r>
          <a:r>
            <a:rPr lang="en-US" b="0"/>
            <a:t> </a:t>
          </a:r>
          <a:r>
            <a:rPr lang="en-US" b="0">
              <a:latin typeface="Meiryo"/>
            </a:rPr>
            <a:t>locals.</a:t>
          </a:r>
        </a:p>
      </dgm:t>
    </dgm:pt>
    <dgm:pt modelId="{B856588A-A85D-4473-8A8C-FD1AFB2F9943}" type="parTrans" cxnId="{524CBEC4-5CFF-4EDC-A0A6-8ADC2A2622FD}">
      <dgm:prSet/>
      <dgm:spPr/>
    </dgm:pt>
    <dgm:pt modelId="{AB7F8CC4-22F3-402F-AAAD-71C3B8B42DFB}" type="sibTrans" cxnId="{524CBEC4-5CFF-4EDC-A0A6-8ADC2A2622FD}">
      <dgm:prSet/>
      <dgm:spPr/>
    </dgm:pt>
    <dgm:pt modelId="{B58619E7-021A-4FAA-9669-2ABE7B1FD5CA}">
      <dgm:prSet phldr="0"/>
      <dgm:spPr/>
      <dgm:t>
        <a:bodyPr/>
        <a:lstStyle/>
        <a:p>
          <a:r>
            <a:rPr lang="en-US" b="0">
              <a:latin typeface="Meiryo"/>
            </a:rPr>
            <a:t>Haulage</a:t>
          </a:r>
          <a:r>
            <a:rPr lang="en-US" b="0"/>
            <a:t> operations come to a complete halt</a:t>
          </a:r>
          <a:r>
            <a:rPr lang="en-US">
              <a:latin typeface="Meiryo"/>
            </a:rPr>
            <a:t>.</a:t>
          </a:r>
          <a:endParaRPr lang="en-US"/>
        </a:p>
      </dgm:t>
    </dgm:pt>
    <dgm:pt modelId="{987940DB-72FA-4F9A-8329-107971F61F73}" type="parTrans" cxnId="{1C22256C-8250-4D74-AD9E-3D57FE40AD89}">
      <dgm:prSet/>
      <dgm:spPr/>
    </dgm:pt>
    <dgm:pt modelId="{A4C03A6D-1DA3-40AB-8A6E-DA19212D5B67}" type="sibTrans" cxnId="{1C22256C-8250-4D74-AD9E-3D57FE40AD89}">
      <dgm:prSet/>
      <dgm:spPr/>
    </dgm:pt>
    <dgm:pt modelId="{3953E60A-391C-4FF8-BCED-1FE22F0668C5}">
      <dgm:prSet phldr="0"/>
      <dgm:spPr/>
      <dgm:t>
        <a:bodyPr/>
        <a:lstStyle/>
        <a:p>
          <a:pPr>
            <a:defRPr b="1"/>
          </a:pPr>
          <a:r>
            <a:rPr lang="en-US" b="0"/>
            <a:t>Additional </a:t>
          </a:r>
          <a:r>
            <a:rPr lang="en-US" b="0">
              <a:latin typeface="Meiryo"/>
            </a:rPr>
            <a:t>Challenge</a:t>
          </a:r>
        </a:p>
      </dgm:t>
    </dgm:pt>
    <dgm:pt modelId="{DB1258F1-2CF7-4039-95B6-45A45102BFB0}" type="parTrans" cxnId="{AE0C8A2A-C9AB-4D47-81B3-E92DC2C46C35}">
      <dgm:prSet/>
      <dgm:spPr/>
    </dgm:pt>
    <dgm:pt modelId="{B99D1578-8676-4C7F-B56F-18E096442CF9}" type="sibTrans" cxnId="{AE0C8A2A-C9AB-4D47-81B3-E92DC2C46C35}">
      <dgm:prSet/>
      <dgm:spPr/>
    </dgm:pt>
    <dgm:pt modelId="{332465CE-9081-4463-9EA8-9BBFAC16D3B8}">
      <dgm:prSet phldr="0"/>
      <dgm:spPr/>
      <dgm:t>
        <a:bodyPr/>
        <a:lstStyle/>
        <a:p>
          <a:r>
            <a:rPr lang="en-US" b="0">
              <a:latin typeface="Meiryo"/>
            </a:rPr>
            <a:t>Haulage is aligned</a:t>
          </a:r>
          <a:r>
            <a:rPr lang="en-US" b="0"/>
            <a:t> with the available </a:t>
          </a:r>
          <a:r>
            <a:rPr lang="en-US" b="0">
              <a:latin typeface="Meiryo"/>
            </a:rPr>
            <a:t>workforce.</a:t>
          </a:r>
          <a:endParaRPr lang="en-US" b="0"/>
        </a:p>
      </dgm:t>
    </dgm:pt>
    <dgm:pt modelId="{E4DAE48E-8798-49E2-8F71-2522B5FFFFA5}" type="parTrans" cxnId="{299A657A-DB44-4FCC-BA9B-A0177786E9C5}">
      <dgm:prSet/>
      <dgm:spPr/>
    </dgm:pt>
    <dgm:pt modelId="{5798331A-B315-4A63-856E-C541F28B059E}" type="sibTrans" cxnId="{299A657A-DB44-4FCC-BA9B-A0177786E9C5}">
      <dgm:prSet/>
      <dgm:spPr/>
    </dgm:pt>
    <dgm:pt modelId="{2708A5CD-94AC-4F2B-82EA-B64165323F4A}">
      <dgm:prSet phldr="0"/>
      <dgm:spPr/>
      <dgm:t>
        <a:bodyPr/>
        <a:lstStyle/>
        <a:p>
          <a:pPr>
            <a:defRPr b="1"/>
          </a:pPr>
          <a:r>
            <a:rPr lang="en-US" b="0"/>
            <a:t>Need for </a:t>
          </a:r>
          <a:r>
            <a:rPr lang="en-US" b="0">
              <a:latin typeface="Meiryo"/>
            </a:rPr>
            <a:t>Adaptation</a:t>
          </a:r>
        </a:p>
      </dgm:t>
    </dgm:pt>
    <dgm:pt modelId="{4EBAAE80-1CC4-4659-A5B1-7C044854F6C9}" type="parTrans" cxnId="{EF67AAA2-D46E-4437-A5D5-2984C31658EC}">
      <dgm:prSet/>
      <dgm:spPr/>
    </dgm:pt>
    <dgm:pt modelId="{BEB48A71-AD0C-4035-957C-27DAC028C492}" type="sibTrans" cxnId="{EF67AAA2-D46E-4437-A5D5-2984C31658EC}">
      <dgm:prSet/>
      <dgm:spPr/>
    </dgm:pt>
    <dgm:pt modelId="{F83C59C0-4784-4A0B-ACAF-37002BADB13F}">
      <dgm:prSet phldr="0"/>
      <dgm:spPr/>
      <dgm:t>
        <a:bodyPr/>
        <a:lstStyle/>
        <a:p>
          <a:pPr>
            <a:defRPr b="1"/>
          </a:pPr>
          <a:r>
            <a:rPr lang="en-US" b="0">
              <a:latin typeface="Meiryo"/>
            </a:rPr>
            <a:t>Scenario</a:t>
          </a:r>
        </a:p>
      </dgm:t>
    </dgm:pt>
    <dgm:pt modelId="{EF6CE729-5E3A-44C0-BAF1-3526BFA4EBD4}" type="parTrans" cxnId="{B6DC799B-803E-4BDB-A6DF-B00DFA7C8735}">
      <dgm:prSet/>
      <dgm:spPr/>
    </dgm:pt>
    <dgm:pt modelId="{47D9CC03-992F-4BB9-9D2F-3A28571E772F}" type="sibTrans" cxnId="{B6DC799B-803E-4BDB-A6DF-B00DFA7C8735}">
      <dgm:prSet/>
      <dgm:spPr/>
    </dgm:pt>
    <dgm:pt modelId="{B3805150-4B7D-402A-A0F5-16C309161D65}">
      <dgm:prSet phldr="0"/>
      <dgm:spPr/>
      <dgm:t>
        <a:bodyPr/>
        <a:lstStyle/>
        <a:p>
          <a:r>
            <a:rPr lang="en-US" b="0">
              <a:latin typeface="Meiryo"/>
            </a:rPr>
            <a:t>Absence</a:t>
          </a:r>
          <a:r>
            <a:rPr lang="en-US" b="0"/>
            <a:t> of </a:t>
          </a:r>
          <a:r>
            <a:rPr lang="en-US" b="0">
              <a:latin typeface="Meiryo"/>
            </a:rPr>
            <a:t>dumper operators</a:t>
          </a:r>
          <a:r>
            <a:rPr lang="en-US">
              <a:latin typeface="Meiryo"/>
            </a:rPr>
            <a:t>.</a:t>
          </a:r>
          <a:endParaRPr lang="en-US"/>
        </a:p>
      </dgm:t>
    </dgm:pt>
    <dgm:pt modelId="{5C7E3617-2C22-49D2-87D6-A7A6F1C3AC09}" type="parTrans" cxnId="{65C3055C-C315-45C0-84A5-03A53EB0FFDF}">
      <dgm:prSet/>
      <dgm:spPr/>
    </dgm:pt>
    <dgm:pt modelId="{C73788C7-3A95-42CB-92FC-D54D953338F7}" type="sibTrans" cxnId="{65C3055C-C315-45C0-84A5-03A53EB0FFDF}">
      <dgm:prSet/>
      <dgm:spPr/>
    </dgm:pt>
    <dgm:pt modelId="{B702E304-A9DD-451B-9E8F-A066230002E6}">
      <dgm:prSet phldr="0"/>
      <dgm:spPr/>
      <dgm:t>
        <a:bodyPr/>
        <a:lstStyle/>
        <a:p>
          <a:pPr>
            <a:defRPr b="1"/>
          </a:pPr>
          <a:r>
            <a:rPr lang="en-US" b="0">
              <a:latin typeface="Meiryo"/>
            </a:rPr>
            <a:t>Consequence</a:t>
          </a:r>
        </a:p>
      </dgm:t>
    </dgm:pt>
    <dgm:pt modelId="{4C5D4235-B618-45FD-84AA-A26F82D8947E}" type="parTrans" cxnId="{B43D3DB4-49AB-4EED-A235-5D94EB5792AB}">
      <dgm:prSet/>
      <dgm:spPr/>
    </dgm:pt>
    <dgm:pt modelId="{778A399D-5FC5-42A9-AADD-A5C6DD9BE36D}" type="sibTrans" cxnId="{B43D3DB4-49AB-4EED-A235-5D94EB5792AB}">
      <dgm:prSet/>
      <dgm:spPr/>
    </dgm:pt>
    <dgm:pt modelId="{E560AED9-1BD5-422E-906C-871DD663ED7C}">
      <dgm:prSet phldr="0"/>
      <dgm:spPr/>
      <dgm:t>
        <a:bodyPr/>
        <a:lstStyle/>
        <a:p>
          <a:r>
            <a:rPr lang="en-US" b="0">
              <a:latin typeface="Meiryo"/>
            </a:rPr>
            <a:t>Manage </a:t>
          </a:r>
          <a:r>
            <a:rPr lang="en-US" b="0"/>
            <a:t>workforce </a:t>
          </a:r>
          <a:r>
            <a:rPr lang="en-US" b="0">
              <a:latin typeface="Meiryo"/>
            </a:rPr>
            <a:t>availability</a:t>
          </a:r>
          <a:r>
            <a:rPr lang="en-US">
              <a:latin typeface="Meiryo"/>
            </a:rPr>
            <a:t>.</a:t>
          </a:r>
          <a:endParaRPr lang="en-US"/>
        </a:p>
      </dgm:t>
    </dgm:pt>
    <dgm:pt modelId="{478E0A7B-D71E-436E-9D6C-DA82E48EB768}" type="parTrans" cxnId="{3902663E-96E9-4F6E-875C-461A94175863}">
      <dgm:prSet/>
      <dgm:spPr/>
    </dgm:pt>
    <dgm:pt modelId="{3377C2A2-73CD-46BD-8107-F8BD8CB87795}" type="sibTrans" cxnId="{3902663E-96E9-4F6E-875C-461A94175863}">
      <dgm:prSet/>
      <dgm:spPr/>
    </dgm:pt>
    <dgm:pt modelId="{8AC6A88E-2BCD-400D-848D-BFAD7CB703E5}">
      <dgm:prSet phldr="0"/>
      <dgm:spPr/>
      <dgm:t>
        <a:bodyPr/>
        <a:lstStyle/>
        <a:p>
          <a:pPr>
            <a:defRPr b="1"/>
          </a:pPr>
          <a:r>
            <a:rPr lang="en-US" b="0">
              <a:latin typeface="Meiryo"/>
            </a:rPr>
            <a:t>Impact</a:t>
          </a:r>
          <a:endParaRPr lang="en-US" b="0"/>
        </a:p>
      </dgm:t>
    </dgm:pt>
    <dgm:pt modelId="{C91A6E65-6997-404C-A811-B7D994017FB6}" type="parTrans" cxnId="{74F91864-C7B0-482B-B127-1A8B6FB96ADD}">
      <dgm:prSet/>
      <dgm:spPr/>
    </dgm:pt>
    <dgm:pt modelId="{BCCB8068-983D-4EA0-9C6E-27C4A8FA1868}" type="sibTrans" cxnId="{74F91864-C7B0-482B-B127-1A8B6FB96ADD}">
      <dgm:prSet/>
      <dgm:spPr/>
    </dgm:pt>
    <dgm:pt modelId="{68618F2C-A347-471D-BD79-BE018D422E21}" type="pres">
      <dgm:prSet presAssocID="{2F53133C-F7D9-450A-8417-8F841BF1D3EE}" presName="root" presStyleCnt="0">
        <dgm:presLayoutVars>
          <dgm:chMax/>
          <dgm:chPref/>
          <dgm:animLvl val="lvl"/>
        </dgm:presLayoutVars>
      </dgm:prSet>
      <dgm:spPr/>
    </dgm:pt>
    <dgm:pt modelId="{88548431-FFD5-44E3-A12C-3863EE263DFF}" type="pres">
      <dgm:prSet presAssocID="{2F53133C-F7D9-450A-8417-8F841BF1D3EE}" presName="divider" presStyleLbl="fgAcc1" presStyleIdx="0" presStyleCnt="1"/>
      <dgm:spPr/>
    </dgm:pt>
    <dgm:pt modelId="{136150CE-7615-489E-A260-EBF547E73A5D}" type="pres">
      <dgm:prSet presAssocID="{2F53133C-F7D9-450A-8417-8F841BF1D3EE}" presName="nodes" presStyleCnt="0">
        <dgm:presLayoutVars>
          <dgm:chMax/>
          <dgm:chPref/>
          <dgm:animLvl val="lvl"/>
        </dgm:presLayoutVars>
      </dgm:prSet>
      <dgm:spPr/>
    </dgm:pt>
    <dgm:pt modelId="{468DBF97-6372-4AFA-9990-1BFC1DB5BC6D}" type="pres">
      <dgm:prSet presAssocID="{F83C59C0-4784-4A0B-ACAF-37002BADB13F}" presName="composite" presStyleCnt="0"/>
      <dgm:spPr/>
    </dgm:pt>
    <dgm:pt modelId="{DD300AB3-F9A7-47E5-A1A1-29ACB34733FA}" type="pres">
      <dgm:prSet presAssocID="{F83C59C0-4784-4A0B-ACAF-37002BADB13F}" presName="L1TextContainer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1100018B-CD5E-4F0C-AC8D-1D1AEF30CC73}" type="pres">
      <dgm:prSet presAssocID="{F83C59C0-4784-4A0B-ACAF-37002BADB13F}" presName="L2TextContainerWrapper" presStyleCnt="0">
        <dgm:presLayoutVars>
          <dgm:bulletEnabled val="1"/>
        </dgm:presLayoutVars>
      </dgm:prSet>
      <dgm:spPr/>
    </dgm:pt>
    <dgm:pt modelId="{ED148678-CDAD-4B1D-B6D0-926BD97EF360}" type="pres">
      <dgm:prSet presAssocID="{F83C59C0-4784-4A0B-ACAF-37002BADB13F}" presName="L2TextContainer" presStyleLbl="bgAccFollowNode1" presStyleIdx="0" presStyleCnt="5"/>
      <dgm:spPr/>
    </dgm:pt>
    <dgm:pt modelId="{DA89F0B0-BF66-49B6-8BA7-BB4D2A6FBC5E}" type="pres">
      <dgm:prSet presAssocID="{F83C59C0-4784-4A0B-ACAF-37002BADB13F}" presName="FlexibleEmptyPlaceHolder" presStyleCnt="0"/>
      <dgm:spPr/>
    </dgm:pt>
    <dgm:pt modelId="{56578979-16BC-440F-A960-7FD6601B3203}" type="pres">
      <dgm:prSet presAssocID="{F83C59C0-4784-4A0B-ACAF-37002BADB13F}" presName="ConnectLine" presStyleLbl="sibTrans1D1" presStyleIdx="0" presStyleCnt="5"/>
      <dgm:spPr/>
    </dgm:pt>
    <dgm:pt modelId="{00E38EF2-D105-4453-8C6F-0D7304907C6A}" type="pres">
      <dgm:prSet presAssocID="{F83C59C0-4784-4A0B-ACAF-37002BADB13F}" presName="ConnectorPoint" presStyleLbl="node1" presStyleIdx="0" presStyleCnt="5"/>
      <dgm:spPr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A0A5817-5E5C-460A-A281-E4CD53EAE5E4}" type="pres">
      <dgm:prSet presAssocID="{F83C59C0-4784-4A0B-ACAF-37002BADB13F}" presName="EmptyPlaceHolder" presStyleCnt="0"/>
      <dgm:spPr/>
    </dgm:pt>
    <dgm:pt modelId="{73378DFF-A45F-4F12-8FE8-E3F9C9ACA9FE}" type="pres">
      <dgm:prSet presAssocID="{47D9CC03-992F-4BB9-9D2F-3A28571E772F}" presName="spaceBetweenRectangles" presStyleCnt="0"/>
      <dgm:spPr/>
    </dgm:pt>
    <dgm:pt modelId="{1A1447AC-4512-4247-A32B-9B8365CDB37B}" type="pres">
      <dgm:prSet presAssocID="{8AC6A88E-2BCD-400D-848D-BFAD7CB703E5}" presName="composite" presStyleCnt="0"/>
      <dgm:spPr/>
    </dgm:pt>
    <dgm:pt modelId="{64622DAB-276F-44D3-A6DF-C9D2585AD298}" type="pres">
      <dgm:prSet presAssocID="{8AC6A88E-2BCD-400D-848D-BFAD7CB703E5}" presName="L1TextContainer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3671A5B6-D90C-4A2F-8E22-2878E28BA8F9}" type="pres">
      <dgm:prSet presAssocID="{8AC6A88E-2BCD-400D-848D-BFAD7CB703E5}" presName="L2TextContainerWrapper" presStyleCnt="0">
        <dgm:presLayoutVars>
          <dgm:bulletEnabled val="1"/>
        </dgm:presLayoutVars>
      </dgm:prSet>
      <dgm:spPr/>
    </dgm:pt>
    <dgm:pt modelId="{EAC3F1E1-FD75-404E-B3E2-F42A0745DF7B}" type="pres">
      <dgm:prSet presAssocID="{8AC6A88E-2BCD-400D-848D-BFAD7CB703E5}" presName="L2TextContainer" presStyleLbl="bgAccFollowNode1" presStyleIdx="1" presStyleCnt="5"/>
      <dgm:spPr/>
    </dgm:pt>
    <dgm:pt modelId="{7E0D933D-8DB4-4445-9139-114EA71B7FD8}" type="pres">
      <dgm:prSet presAssocID="{8AC6A88E-2BCD-400D-848D-BFAD7CB703E5}" presName="FlexibleEmptyPlaceHolder" presStyleCnt="0"/>
      <dgm:spPr/>
    </dgm:pt>
    <dgm:pt modelId="{3543ABAB-E802-43D6-A6C6-BAE5584DAC07}" type="pres">
      <dgm:prSet presAssocID="{8AC6A88E-2BCD-400D-848D-BFAD7CB703E5}" presName="ConnectLine" presStyleLbl="sibTrans1D1" presStyleIdx="1" presStyleCnt="5"/>
      <dgm:spPr/>
    </dgm:pt>
    <dgm:pt modelId="{09CA9300-8CDB-4462-A3CA-C810AFF1B0F1}" type="pres">
      <dgm:prSet presAssocID="{8AC6A88E-2BCD-400D-848D-BFAD7CB703E5}" presName="ConnectorPoint" presStyleLbl="node1" presStyleIdx="1" presStyleCnt="5"/>
      <dgm:spPr>
        <a:solidFill>
          <a:schemeClr val="accent5">
            <a:alpha val="90000"/>
            <a:hueOff val="0"/>
            <a:satOff val="0"/>
            <a:lumOff val="0"/>
            <a:alphaOff val="-1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EA9C1C2-8F59-40FA-9809-B0D854845B55}" type="pres">
      <dgm:prSet presAssocID="{8AC6A88E-2BCD-400D-848D-BFAD7CB703E5}" presName="EmptyPlaceHolder" presStyleCnt="0"/>
      <dgm:spPr/>
    </dgm:pt>
    <dgm:pt modelId="{78617CC4-03D7-4DB4-A082-9A52E9BD33D0}" type="pres">
      <dgm:prSet presAssocID="{BCCB8068-983D-4EA0-9C6E-27C4A8FA1868}" presName="spaceBetweenRectangles" presStyleCnt="0"/>
      <dgm:spPr/>
    </dgm:pt>
    <dgm:pt modelId="{1D6924CF-9752-4440-8E72-EFE9E3410262}" type="pres">
      <dgm:prSet presAssocID="{3953E60A-391C-4FF8-BCED-1FE22F0668C5}" presName="composite" presStyleCnt="0"/>
      <dgm:spPr/>
    </dgm:pt>
    <dgm:pt modelId="{C4513DEB-A27C-491B-8470-7CB84FE7D8FD}" type="pres">
      <dgm:prSet presAssocID="{3953E60A-391C-4FF8-BCED-1FE22F0668C5}" presName="L1TextContainer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CFE61BD8-02C0-4329-BC8C-3A42292C83F7}" type="pres">
      <dgm:prSet presAssocID="{3953E60A-391C-4FF8-BCED-1FE22F0668C5}" presName="L2TextContainerWrapper" presStyleCnt="0">
        <dgm:presLayoutVars>
          <dgm:bulletEnabled val="1"/>
        </dgm:presLayoutVars>
      </dgm:prSet>
      <dgm:spPr/>
    </dgm:pt>
    <dgm:pt modelId="{F08FCE6A-C168-42C8-AAD3-3E80C6E5A8BC}" type="pres">
      <dgm:prSet presAssocID="{3953E60A-391C-4FF8-BCED-1FE22F0668C5}" presName="L2TextContainer" presStyleLbl="bgAccFollowNode1" presStyleIdx="2" presStyleCnt="5"/>
      <dgm:spPr/>
    </dgm:pt>
    <dgm:pt modelId="{562EE8D4-7776-4D6E-B09C-5CA56542443C}" type="pres">
      <dgm:prSet presAssocID="{3953E60A-391C-4FF8-BCED-1FE22F0668C5}" presName="FlexibleEmptyPlaceHolder" presStyleCnt="0"/>
      <dgm:spPr/>
    </dgm:pt>
    <dgm:pt modelId="{1FD65E49-16EC-4DB4-8FB6-B66B79CFF76B}" type="pres">
      <dgm:prSet presAssocID="{3953E60A-391C-4FF8-BCED-1FE22F0668C5}" presName="ConnectLine" presStyleLbl="sibTrans1D1" presStyleIdx="2" presStyleCnt="5"/>
      <dgm:spPr/>
    </dgm:pt>
    <dgm:pt modelId="{44060AC0-C2D9-49E2-AF10-B61305EC9BA6}" type="pres">
      <dgm:prSet presAssocID="{3953E60A-391C-4FF8-BCED-1FE22F0668C5}" presName="ConnectorPoint" presStyleLbl="node1" presStyleIdx="2" presStyleCnt="5"/>
      <dgm:spPr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BFE11F8-9FAD-454A-AB8D-B512C12DF333}" type="pres">
      <dgm:prSet presAssocID="{3953E60A-391C-4FF8-BCED-1FE22F0668C5}" presName="EmptyPlaceHolder" presStyleCnt="0"/>
      <dgm:spPr/>
    </dgm:pt>
    <dgm:pt modelId="{5C0F589B-ADAF-4C7C-A7F0-458A857EF72F}" type="pres">
      <dgm:prSet presAssocID="{B99D1578-8676-4C7F-B56F-18E096442CF9}" presName="spaceBetweenRectangles" presStyleCnt="0"/>
      <dgm:spPr/>
    </dgm:pt>
    <dgm:pt modelId="{80E225E4-4F0D-4303-B575-0679EC8F24C6}" type="pres">
      <dgm:prSet presAssocID="{B702E304-A9DD-451B-9E8F-A066230002E6}" presName="composite" presStyleCnt="0"/>
      <dgm:spPr/>
    </dgm:pt>
    <dgm:pt modelId="{AA97178C-6D0A-45C3-A2ED-ABAF74FD28EA}" type="pres">
      <dgm:prSet presAssocID="{B702E304-A9DD-451B-9E8F-A066230002E6}" presName="L1TextContainer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8B44E549-BBBE-437D-AE19-5459C95C8956}" type="pres">
      <dgm:prSet presAssocID="{B702E304-A9DD-451B-9E8F-A066230002E6}" presName="L2TextContainerWrapper" presStyleCnt="0">
        <dgm:presLayoutVars>
          <dgm:bulletEnabled val="1"/>
        </dgm:presLayoutVars>
      </dgm:prSet>
      <dgm:spPr/>
    </dgm:pt>
    <dgm:pt modelId="{8DC879B5-7D50-4799-B88E-E0AC30BFCB30}" type="pres">
      <dgm:prSet presAssocID="{B702E304-A9DD-451B-9E8F-A066230002E6}" presName="L2TextContainer" presStyleLbl="bgAccFollowNode1" presStyleIdx="3" presStyleCnt="5"/>
      <dgm:spPr/>
    </dgm:pt>
    <dgm:pt modelId="{AA415854-EBBE-4E27-A153-000E277CC0E4}" type="pres">
      <dgm:prSet presAssocID="{B702E304-A9DD-451B-9E8F-A066230002E6}" presName="FlexibleEmptyPlaceHolder" presStyleCnt="0"/>
      <dgm:spPr/>
    </dgm:pt>
    <dgm:pt modelId="{1E4D6770-8CE3-4695-9B94-618164E65215}" type="pres">
      <dgm:prSet presAssocID="{B702E304-A9DD-451B-9E8F-A066230002E6}" presName="ConnectLine" presStyleLbl="sibTrans1D1" presStyleIdx="3" presStyleCnt="5"/>
      <dgm:spPr/>
    </dgm:pt>
    <dgm:pt modelId="{18841B92-7A61-40F9-AFFE-3B36E8CE4068}" type="pres">
      <dgm:prSet presAssocID="{B702E304-A9DD-451B-9E8F-A066230002E6}" presName="ConnectorPoint" presStyleLbl="node1" presStyleIdx="3" presStyleCnt="5"/>
      <dgm:spPr>
        <a:solidFill>
          <a:schemeClr val="accent5">
            <a:alpha val="90000"/>
            <a:hueOff val="0"/>
            <a:satOff val="0"/>
            <a:lumOff val="0"/>
            <a:alphaOff val="-3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09B6CF3-B669-490E-8848-8187358363E0}" type="pres">
      <dgm:prSet presAssocID="{B702E304-A9DD-451B-9E8F-A066230002E6}" presName="EmptyPlaceHolder" presStyleCnt="0"/>
      <dgm:spPr/>
    </dgm:pt>
    <dgm:pt modelId="{C85E2B9F-3890-460C-8B82-C96EEBB80280}" type="pres">
      <dgm:prSet presAssocID="{778A399D-5FC5-42A9-AADD-A5C6DD9BE36D}" presName="spaceBetweenRectangles" presStyleCnt="0"/>
      <dgm:spPr/>
    </dgm:pt>
    <dgm:pt modelId="{0933F561-4616-48C7-B6E3-C204BA8CE4FA}" type="pres">
      <dgm:prSet presAssocID="{2708A5CD-94AC-4F2B-82EA-B64165323F4A}" presName="composite" presStyleCnt="0"/>
      <dgm:spPr/>
    </dgm:pt>
    <dgm:pt modelId="{21DD20FF-4D1B-4A44-9D38-5F725A174D54}" type="pres">
      <dgm:prSet presAssocID="{2708A5CD-94AC-4F2B-82EA-B64165323F4A}" presName="L1TextContainer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9BFBEE12-DBBC-4C7E-B907-14DF7B4F430F}" type="pres">
      <dgm:prSet presAssocID="{2708A5CD-94AC-4F2B-82EA-B64165323F4A}" presName="L2TextContainerWrapper" presStyleCnt="0">
        <dgm:presLayoutVars>
          <dgm:bulletEnabled val="1"/>
        </dgm:presLayoutVars>
      </dgm:prSet>
      <dgm:spPr/>
    </dgm:pt>
    <dgm:pt modelId="{576D936D-4E64-49C5-8804-01D5983B51E3}" type="pres">
      <dgm:prSet presAssocID="{2708A5CD-94AC-4F2B-82EA-B64165323F4A}" presName="L2TextContainer" presStyleLbl="bgAccFollowNode1" presStyleIdx="4" presStyleCnt="5"/>
      <dgm:spPr/>
    </dgm:pt>
    <dgm:pt modelId="{1AAE38DC-5584-4A22-BC3F-3273BE7AB14A}" type="pres">
      <dgm:prSet presAssocID="{2708A5CD-94AC-4F2B-82EA-B64165323F4A}" presName="FlexibleEmptyPlaceHolder" presStyleCnt="0"/>
      <dgm:spPr/>
    </dgm:pt>
    <dgm:pt modelId="{E4C0FF95-391E-49EC-8D5E-78CA792865E7}" type="pres">
      <dgm:prSet presAssocID="{2708A5CD-94AC-4F2B-82EA-B64165323F4A}" presName="ConnectLine" presStyleLbl="sibTrans1D1" presStyleIdx="4" presStyleCnt="5"/>
      <dgm:spPr/>
    </dgm:pt>
    <dgm:pt modelId="{022D7C72-9180-4D30-83A1-390D5FB52A5C}" type="pres">
      <dgm:prSet presAssocID="{2708A5CD-94AC-4F2B-82EA-B64165323F4A}" presName="ConnectorPoint" presStyleLbl="node1" presStyleIdx="4" presStyleCnt="5"/>
      <dgm:spPr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EAEA9F3-6BAA-4D0E-A2EC-BA2505F39927}" type="pres">
      <dgm:prSet presAssocID="{2708A5CD-94AC-4F2B-82EA-B64165323F4A}" presName="EmptyPlaceHolder" presStyleCnt="0"/>
      <dgm:spPr/>
    </dgm:pt>
  </dgm:ptLst>
  <dgm:cxnLst>
    <dgm:cxn modelId="{103D9A02-972D-4852-81D4-84E07E2EE3E1}" type="presOf" srcId="{825F3621-0A63-4D4A-B355-0F2D28C131C9}" destId="{ED148678-CDAD-4B1D-B6D0-926BD97EF360}" srcOrd="0" destOrd="0" presId="urn:microsoft.com/office/officeart/2017/3/layout/HorizontalLabelsTimeline"/>
    <dgm:cxn modelId="{729C7212-6C75-4BD6-9ACF-EAB6DF559455}" type="presOf" srcId="{E560AED9-1BD5-422E-906C-871DD663ED7C}" destId="{576D936D-4E64-49C5-8804-01D5983B51E3}" srcOrd="0" destOrd="0" presId="urn:microsoft.com/office/officeart/2017/3/layout/HorizontalLabelsTimeline"/>
    <dgm:cxn modelId="{B5205F17-2600-4E26-9429-AAE8A4781093}" type="presOf" srcId="{B702E304-A9DD-451B-9E8F-A066230002E6}" destId="{AA97178C-6D0A-45C3-A2ED-ABAF74FD28EA}" srcOrd="0" destOrd="0" presId="urn:microsoft.com/office/officeart/2017/3/layout/HorizontalLabelsTimeline"/>
    <dgm:cxn modelId="{AE0C8A2A-C9AB-4D47-81B3-E92DC2C46C35}" srcId="{2F53133C-F7D9-450A-8417-8F841BF1D3EE}" destId="{3953E60A-391C-4FF8-BCED-1FE22F0668C5}" srcOrd="2" destOrd="0" parTransId="{DB1258F1-2CF7-4039-95B6-45A45102BFB0}" sibTransId="{B99D1578-8676-4C7F-B56F-18E096442CF9}"/>
    <dgm:cxn modelId="{3902663E-96E9-4F6E-875C-461A94175863}" srcId="{2708A5CD-94AC-4F2B-82EA-B64165323F4A}" destId="{E560AED9-1BD5-422E-906C-871DD663ED7C}" srcOrd="0" destOrd="0" parTransId="{478E0A7B-D71E-436E-9D6C-DA82E48EB768}" sibTransId="{3377C2A2-73CD-46BD-8107-F8BD8CB87795}"/>
    <dgm:cxn modelId="{65C3055C-C315-45C0-84A5-03A53EB0FFDF}" srcId="{3953E60A-391C-4FF8-BCED-1FE22F0668C5}" destId="{B3805150-4B7D-402A-A0F5-16C309161D65}" srcOrd="0" destOrd="0" parTransId="{5C7E3617-2C22-49D2-87D6-A7A6F1C3AC09}" sibTransId="{C73788C7-3A95-42CB-92FC-D54D953338F7}"/>
    <dgm:cxn modelId="{D9D8F563-6903-4484-B9F7-1F4345A51728}" type="presOf" srcId="{8AC6A88E-2BCD-400D-848D-BFAD7CB703E5}" destId="{64622DAB-276F-44D3-A6DF-C9D2585AD298}" srcOrd="0" destOrd="0" presId="urn:microsoft.com/office/officeart/2017/3/layout/HorizontalLabelsTimeline"/>
    <dgm:cxn modelId="{74F91864-C7B0-482B-B127-1A8B6FB96ADD}" srcId="{2F53133C-F7D9-450A-8417-8F841BF1D3EE}" destId="{8AC6A88E-2BCD-400D-848D-BFAD7CB703E5}" srcOrd="1" destOrd="0" parTransId="{C91A6E65-6997-404C-A811-B7D994017FB6}" sibTransId="{BCCB8068-983D-4EA0-9C6E-27C4A8FA1868}"/>
    <dgm:cxn modelId="{1C22256C-8250-4D74-AD9E-3D57FE40AD89}" srcId="{8AC6A88E-2BCD-400D-848D-BFAD7CB703E5}" destId="{B58619E7-021A-4FAA-9669-2ABE7B1FD5CA}" srcOrd="0" destOrd="0" parTransId="{987940DB-72FA-4F9A-8329-107971F61F73}" sibTransId="{A4C03A6D-1DA3-40AB-8A6E-DA19212D5B67}"/>
    <dgm:cxn modelId="{1FB70C70-1653-485F-9FEB-ED24FB2896C5}" type="presOf" srcId="{B58619E7-021A-4FAA-9669-2ABE7B1FD5CA}" destId="{EAC3F1E1-FD75-404E-B3E2-F42A0745DF7B}" srcOrd="0" destOrd="0" presId="urn:microsoft.com/office/officeart/2017/3/layout/HorizontalLabelsTimeline"/>
    <dgm:cxn modelId="{299A657A-DB44-4FCC-BA9B-A0177786E9C5}" srcId="{B702E304-A9DD-451B-9E8F-A066230002E6}" destId="{332465CE-9081-4463-9EA8-9BBFAC16D3B8}" srcOrd="0" destOrd="0" parTransId="{E4DAE48E-8798-49E2-8F71-2522B5FFFFA5}" sibTransId="{5798331A-B315-4A63-856E-C541F28B059E}"/>
    <dgm:cxn modelId="{65293B8F-AF45-4EC4-9FB4-77F516F33D8C}" type="presOf" srcId="{2F53133C-F7D9-450A-8417-8F841BF1D3EE}" destId="{68618F2C-A347-471D-BD79-BE018D422E21}" srcOrd="0" destOrd="0" presId="urn:microsoft.com/office/officeart/2017/3/layout/HorizontalLabelsTimeline"/>
    <dgm:cxn modelId="{B6DC799B-803E-4BDB-A6DF-B00DFA7C8735}" srcId="{2F53133C-F7D9-450A-8417-8F841BF1D3EE}" destId="{F83C59C0-4784-4A0B-ACAF-37002BADB13F}" srcOrd="0" destOrd="0" parTransId="{EF6CE729-5E3A-44C0-BAF1-3526BFA4EBD4}" sibTransId="{47D9CC03-992F-4BB9-9D2F-3A28571E772F}"/>
    <dgm:cxn modelId="{D57E219E-CE9E-4C50-B51F-0C7853BE932F}" type="presOf" srcId="{2708A5CD-94AC-4F2B-82EA-B64165323F4A}" destId="{21DD20FF-4D1B-4A44-9D38-5F725A174D54}" srcOrd="0" destOrd="0" presId="urn:microsoft.com/office/officeart/2017/3/layout/HorizontalLabelsTimeline"/>
    <dgm:cxn modelId="{EF67AAA2-D46E-4437-A5D5-2984C31658EC}" srcId="{2F53133C-F7D9-450A-8417-8F841BF1D3EE}" destId="{2708A5CD-94AC-4F2B-82EA-B64165323F4A}" srcOrd="4" destOrd="0" parTransId="{4EBAAE80-1CC4-4659-A5B1-7C044854F6C9}" sibTransId="{BEB48A71-AD0C-4035-957C-27DAC028C492}"/>
    <dgm:cxn modelId="{15DCC2A2-19DC-4CCB-B5B4-4C452B9DFFD2}" type="presOf" srcId="{3953E60A-391C-4FF8-BCED-1FE22F0668C5}" destId="{C4513DEB-A27C-491B-8470-7CB84FE7D8FD}" srcOrd="0" destOrd="0" presId="urn:microsoft.com/office/officeart/2017/3/layout/HorizontalLabelsTimeline"/>
    <dgm:cxn modelId="{B43D3DB4-49AB-4EED-A235-5D94EB5792AB}" srcId="{2F53133C-F7D9-450A-8417-8F841BF1D3EE}" destId="{B702E304-A9DD-451B-9E8F-A066230002E6}" srcOrd="3" destOrd="0" parTransId="{4C5D4235-B618-45FD-84AA-A26F82D8947E}" sibTransId="{778A399D-5FC5-42A9-AADD-A5C6DD9BE36D}"/>
    <dgm:cxn modelId="{CD15ECB7-2DF7-4B54-994E-98DBA4643E3F}" type="presOf" srcId="{332465CE-9081-4463-9EA8-9BBFAC16D3B8}" destId="{8DC879B5-7D50-4799-B88E-E0AC30BFCB30}" srcOrd="0" destOrd="0" presId="urn:microsoft.com/office/officeart/2017/3/layout/HorizontalLabelsTimeline"/>
    <dgm:cxn modelId="{19136FC3-EC48-4B58-84AE-576D4AB0CE1E}" type="presOf" srcId="{F83C59C0-4784-4A0B-ACAF-37002BADB13F}" destId="{DD300AB3-F9A7-47E5-A1A1-29ACB34733FA}" srcOrd="0" destOrd="0" presId="urn:microsoft.com/office/officeart/2017/3/layout/HorizontalLabelsTimeline"/>
    <dgm:cxn modelId="{524CBEC4-5CFF-4EDC-A0A6-8ADC2A2622FD}" srcId="{F83C59C0-4784-4A0B-ACAF-37002BADB13F}" destId="{825F3621-0A63-4D4A-B355-0F2D28C131C9}" srcOrd="0" destOrd="0" parTransId="{B856588A-A85D-4473-8A8C-FD1AFB2F9943}" sibTransId="{AB7F8CC4-22F3-402F-AAAD-71C3B8B42DFB}"/>
    <dgm:cxn modelId="{BD9843C5-AA21-423D-8408-F5B53B944CB4}" type="presOf" srcId="{B3805150-4B7D-402A-A0F5-16C309161D65}" destId="{F08FCE6A-C168-42C8-AAD3-3E80C6E5A8BC}" srcOrd="0" destOrd="0" presId="urn:microsoft.com/office/officeart/2017/3/layout/HorizontalLabelsTimeline"/>
    <dgm:cxn modelId="{80E774EB-5482-4C8E-8DE8-02ABCE73C27F}" type="presParOf" srcId="{68618F2C-A347-471D-BD79-BE018D422E21}" destId="{88548431-FFD5-44E3-A12C-3863EE263DFF}" srcOrd="0" destOrd="0" presId="urn:microsoft.com/office/officeart/2017/3/layout/HorizontalLabelsTimeline"/>
    <dgm:cxn modelId="{DA9961F4-3B5E-44D4-8231-56524FFD4AD6}" type="presParOf" srcId="{68618F2C-A347-471D-BD79-BE018D422E21}" destId="{136150CE-7615-489E-A260-EBF547E73A5D}" srcOrd="1" destOrd="0" presId="urn:microsoft.com/office/officeart/2017/3/layout/HorizontalLabelsTimeline"/>
    <dgm:cxn modelId="{ABDE5EE3-3AA8-49C1-AA17-7BE9FD414130}" type="presParOf" srcId="{136150CE-7615-489E-A260-EBF547E73A5D}" destId="{468DBF97-6372-4AFA-9990-1BFC1DB5BC6D}" srcOrd="0" destOrd="0" presId="urn:microsoft.com/office/officeart/2017/3/layout/HorizontalLabelsTimeline"/>
    <dgm:cxn modelId="{E0B66360-954E-4FB4-989A-6282AA8F6C7F}" type="presParOf" srcId="{468DBF97-6372-4AFA-9990-1BFC1DB5BC6D}" destId="{DD300AB3-F9A7-47E5-A1A1-29ACB34733FA}" srcOrd="0" destOrd="0" presId="urn:microsoft.com/office/officeart/2017/3/layout/HorizontalLabelsTimeline"/>
    <dgm:cxn modelId="{242B654E-F90D-4D53-A87E-A17AD9312FA4}" type="presParOf" srcId="{468DBF97-6372-4AFA-9990-1BFC1DB5BC6D}" destId="{1100018B-CD5E-4F0C-AC8D-1D1AEF30CC73}" srcOrd="1" destOrd="0" presId="urn:microsoft.com/office/officeart/2017/3/layout/HorizontalLabelsTimeline"/>
    <dgm:cxn modelId="{CA772789-FB19-4663-A1B2-AC91242BACC8}" type="presParOf" srcId="{1100018B-CD5E-4F0C-AC8D-1D1AEF30CC73}" destId="{ED148678-CDAD-4B1D-B6D0-926BD97EF360}" srcOrd="0" destOrd="0" presId="urn:microsoft.com/office/officeart/2017/3/layout/HorizontalLabelsTimeline"/>
    <dgm:cxn modelId="{E713BE44-84F4-49F5-9C78-E3ECFF00A6F7}" type="presParOf" srcId="{1100018B-CD5E-4F0C-AC8D-1D1AEF30CC73}" destId="{DA89F0B0-BF66-49B6-8BA7-BB4D2A6FBC5E}" srcOrd="1" destOrd="0" presId="urn:microsoft.com/office/officeart/2017/3/layout/HorizontalLabelsTimeline"/>
    <dgm:cxn modelId="{6283CE8A-B734-484B-A0E1-18D0B25852E9}" type="presParOf" srcId="{468DBF97-6372-4AFA-9990-1BFC1DB5BC6D}" destId="{56578979-16BC-440F-A960-7FD6601B3203}" srcOrd="2" destOrd="0" presId="urn:microsoft.com/office/officeart/2017/3/layout/HorizontalLabelsTimeline"/>
    <dgm:cxn modelId="{448D497B-0C3A-42CA-AFBA-67F2DBCC657C}" type="presParOf" srcId="{468DBF97-6372-4AFA-9990-1BFC1DB5BC6D}" destId="{00E38EF2-D105-4453-8C6F-0D7304907C6A}" srcOrd="3" destOrd="0" presId="urn:microsoft.com/office/officeart/2017/3/layout/HorizontalLabelsTimeline"/>
    <dgm:cxn modelId="{FDADF220-D45F-4A97-A611-30104E8E3FF5}" type="presParOf" srcId="{468DBF97-6372-4AFA-9990-1BFC1DB5BC6D}" destId="{CA0A5817-5E5C-460A-A281-E4CD53EAE5E4}" srcOrd="4" destOrd="0" presId="urn:microsoft.com/office/officeart/2017/3/layout/HorizontalLabelsTimeline"/>
    <dgm:cxn modelId="{DE529E45-B12E-491B-81D5-1CBF026EF466}" type="presParOf" srcId="{136150CE-7615-489E-A260-EBF547E73A5D}" destId="{73378DFF-A45F-4F12-8FE8-E3F9C9ACA9FE}" srcOrd="1" destOrd="0" presId="urn:microsoft.com/office/officeart/2017/3/layout/HorizontalLabelsTimeline"/>
    <dgm:cxn modelId="{BAE9ADF4-B22C-40FB-86F8-52BE9BE0FE20}" type="presParOf" srcId="{136150CE-7615-489E-A260-EBF547E73A5D}" destId="{1A1447AC-4512-4247-A32B-9B8365CDB37B}" srcOrd="2" destOrd="0" presId="urn:microsoft.com/office/officeart/2017/3/layout/HorizontalLabelsTimeline"/>
    <dgm:cxn modelId="{9DDC7D07-F9A9-4572-80E9-9EBE7ADCCC37}" type="presParOf" srcId="{1A1447AC-4512-4247-A32B-9B8365CDB37B}" destId="{64622DAB-276F-44D3-A6DF-C9D2585AD298}" srcOrd="0" destOrd="0" presId="urn:microsoft.com/office/officeart/2017/3/layout/HorizontalLabelsTimeline"/>
    <dgm:cxn modelId="{8F98E2A9-DB65-423D-BA44-D701506F5FDE}" type="presParOf" srcId="{1A1447AC-4512-4247-A32B-9B8365CDB37B}" destId="{3671A5B6-D90C-4A2F-8E22-2878E28BA8F9}" srcOrd="1" destOrd="0" presId="urn:microsoft.com/office/officeart/2017/3/layout/HorizontalLabelsTimeline"/>
    <dgm:cxn modelId="{5AB4F46E-7367-4022-8CAD-1CD7AC3B7E94}" type="presParOf" srcId="{3671A5B6-D90C-4A2F-8E22-2878E28BA8F9}" destId="{EAC3F1E1-FD75-404E-B3E2-F42A0745DF7B}" srcOrd="0" destOrd="0" presId="urn:microsoft.com/office/officeart/2017/3/layout/HorizontalLabelsTimeline"/>
    <dgm:cxn modelId="{FD3A05F7-B603-49DB-929B-2194DB6A1725}" type="presParOf" srcId="{3671A5B6-D90C-4A2F-8E22-2878E28BA8F9}" destId="{7E0D933D-8DB4-4445-9139-114EA71B7FD8}" srcOrd="1" destOrd="0" presId="urn:microsoft.com/office/officeart/2017/3/layout/HorizontalLabelsTimeline"/>
    <dgm:cxn modelId="{847E709C-525E-4414-A9CD-5FE7C7403754}" type="presParOf" srcId="{1A1447AC-4512-4247-A32B-9B8365CDB37B}" destId="{3543ABAB-E802-43D6-A6C6-BAE5584DAC07}" srcOrd="2" destOrd="0" presId="urn:microsoft.com/office/officeart/2017/3/layout/HorizontalLabelsTimeline"/>
    <dgm:cxn modelId="{8BE3122E-DCD5-41AC-9848-5DFDCBC52E38}" type="presParOf" srcId="{1A1447AC-4512-4247-A32B-9B8365CDB37B}" destId="{09CA9300-8CDB-4462-A3CA-C810AFF1B0F1}" srcOrd="3" destOrd="0" presId="urn:microsoft.com/office/officeart/2017/3/layout/HorizontalLabelsTimeline"/>
    <dgm:cxn modelId="{AF2FDF3E-2869-4C81-8B79-FCE3B8C4D589}" type="presParOf" srcId="{1A1447AC-4512-4247-A32B-9B8365CDB37B}" destId="{FEA9C1C2-8F59-40FA-9809-B0D854845B55}" srcOrd="4" destOrd="0" presId="urn:microsoft.com/office/officeart/2017/3/layout/HorizontalLabelsTimeline"/>
    <dgm:cxn modelId="{36326E47-B2D9-41A8-83CF-16CD5E8564C6}" type="presParOf" srcId="{136150CE-7615-489E-A260-EBF547E73A5D}" destId="{78617CC4-03D7-4DB4-A082-9A52E9BD33D0}" srcOrd="3" destOrd="0" presId="urn:microsoft.com/office/officeart/2017/3/layout/HorizontalLabelsTimeline"/>
    <dgm:cxn modelId="{0C8C3AA6-13BD-4915-84C3-64403CB3DAEB}" type="presParOf" srcId="{136150CE-7615-489E-A260-EBF547E73A5D}" destId="{1D6924CF-9752-4440-8E72-EFE9E3410262}" srcOrd="4" destOrd="0" presId="urn:microsoft.com/office/officeart/2017/3/layout/HorizontalLabelsTimeline"/>
    <dgm:cxn modelId="{BA75331A-E1DE-4DB2-96E8-F5484845FF21}" type="presParOf" srcId="{1D6924CF-9752-4440-8E72-EFE9E3410262}" destId="{C4513DEB-A27C-491B-8470-7CB84FE7D8FD}" srcOrd="0" destOrd="0" presId="urn:microsoft.com/office/officeart/2017/3/layout/HorizontalLabelsTimeline"/>
    <dgm:cxn modelId="{5F1477E7-DF78-49BF-BF5B-D4D228427817}" type="presParOf" srcId="{1D6924CF-9752-4440-8E72-EFE9E3410262}" destId="{CFE61BD8-02C0-4329-BC8C-3A42292C83F7}" srcOrd="1" destOrd="0" presId="urn:microsoft.com/office/officeart/2017/3/layout/HorizontalLabelsTimeline"/>
    <dgm:cxn modelId="{C1201911-241B-49EB-A6CB-76E2FAB67174}" type="presParOf" srcId="{CFE61BD8-02C0-4329-BC8C-3A42292C83F7}" destId="{F08FCE6A-C168-42C8-AAD3-3E80C6E5A8BC}" srcOrd="0" destOrd="0" presId="urn:microsoft.com/office/officeart/2017/3/layout/HorizontalLabelsTimeline"/>
    <dgm:cxn modelId="{197D7F9B-153C-4F31-8F45-A60CC7F33312}" type="presParOf" srcId="{CFE61BD8-02C0-4329-BC8C-3A42292C83F7}" destId="{562EE8D4-7776-4D6E-B09C-5CA56542443C}" srcOrd="1" destOrd="0" presId="urn:microsoft.com/office/officeart/2017/3/layout/HorizontalLabelsTimeline"/>
    <dgm:cxn modelId="{C3991F69-33D0-459C-BA69-B360FEBA3983}" type="presParOf" srcId="{1D6924CF-9752-4440-8E72-EFE9E3410262}" destId="{1FD65E49-16EC-4DB4-8FB6-B66B79CFF76B}" srcOrd="2" destOrd="0" presId="urn:microsoft.com/office/officeart/2017/3/layout/HorizontalLabelsTimeline"/>
    <dgm:cxn modelId="{7BD9A1CA-6240-410F-9E15-05E20B6757F6}" type="presParOf" srcId="{1D6924CF-9752-4440-8E72-EFE9E3410262}" destId="{44060AC0-C2D9-49E2-AF10-B61305EC9BA6}" srcOrd="3" destOrd="0" presId="urn:microsoft.com/office/officeart/2017/3/layout/HorizontalLabelsTimeline"/>
    <dgm:cxn modelId="{F56BEBDE-5D49-4023-AA8E-7685D80DC56C}" type="presParOf" srcId="{1D6924CF-9752-4440-8E72-EFE9E3410262}" destId="{6BFE11F8-9FAD-454A-AB8D-B512C12DF333}" srcOrd="4" destOrd="0" presId="urn:microsoft.com/office/officeart/2017/3/layout/HorizontalLabelsTimeline"/>
    <dgm:cxn modelId="{77AE3193-7E3F-4B71-946C-39A9F4BB1920}" type="presParOf" srcId="{136150CE-7615-489E-A260-EBF547E73A5D}" destId="{5C0F589B-ADAF-4C7C-A7F0-458A857EF72F}" srcOrd="5" destOrd="0" presId="urn:microsoft.com/office/officeart/2017/3/layout/HorizontalLabelsTimeline"/>
    <dgm:cxn modelId="{67551164-9EC0-41D2-96F5-E6C8FCB1F863}" type="presParOf" srcId="{136150CE-7615-489E-A260-EBF547E73A5D}" destId="{80E225E4-4F0D-4303-B575-0679EC8F24C6}" srcOrd="6" destOrd="0" presId="urn:microsoft.com/office/officeart/2017/3/layout/HorizontalLabelsTimeline"/>
    <dgm:cxn modelId="{3B4EBAD1-1FD3-46E1-87E1-7C659FD743BA}" type="presParOf" srcId="{80E225E4-4F0D-4303-B575-0679EC8F24C6}" destId="{AA97178C-6D0A-45C3-A2ED-ABAF74FD28EA}" srcOrd="0" destOrd="0" presId="urn:microsoft.com/office/officeart/2017/3/layout/HorizontalLabelsTimeline"/>
    <dgm:cxn modelId="{CB83A11D-56EE-4F93-8C5B-A6995D4F12A7}" type="presParOf" srcId="{80E225E4-4F0D-4303-B575-0679EC8F24C6}" destId="{8B44E549-BBBE-437D-AE19-5459C95C8956}" srcOrd="1" destOrd="0" presId="urn:microsoft.com/office/officeart/2017/3/layout/HorizontalLabelsTimeline"/>
    <dgm:cxn modelId="{BDFDFEE1-9B21-4739-A671-030C67B303E9}" type="presParOf" srcId="{8B44E549-BBBE-437D-AE19-5459C95C8956}" destId="{8DC879B5-7D50-4799-B88E-E0AC30BFCB30}" srcOrd="0" destOrd="0" presId="urn:microsoft.com/office/officeart/2017/3/layout/HorizontalLabelsTimeline"/>
    <dgm:cxn modelId="{2DD14141-3D6D-4BC1-B40F-E09E4D75FBD4}" type="presParOf" srcId="{8B44E549-BBBE-437D-AE19-5459C95C8956}" destId="{AA415854-EBBE-4E27-A153-000E277CC0E4}" srcOrd="1" destOrd="0" presId="urn:microsoft.com/office/officeart/2017/3/layout/HorizontalLabelsTimeline"/>
    <dgm:cxn modelId="{838A77F8-6FC0-4D57-B6E8-5C65349F35A7}" type="presParOf" srcId="{80E225E4-4F0D-4303-B575-0679EC8F24C6}" destId="{1E4D6770-8CE3-4695-9B94-618164E65215}" srcOrd="2" destOrd="0" presId="urn:microsoft.com/office/officeart/2017/3/layout/HorizontalLabelsTimeline"/>
    <dgm:cxn modelId="{296254B0-1BA7-4416-82FB-BAA8D1849E9F}" type="presParOf" srcId="{80E225E4-4F0D-4303-B575-0679EC8F24C6}" destId="{18841B92-7A61-40F9-AFFE-3B36E8CE4068}" srcOrd="3" destOrd="0" presId="urn:microsoft.com/office/officeart/2017/3/layout/HorizontalLabelsTimeline"/>
    <dgm:cxn modelId="{7512D644-FE99-441B-8F9F-96E5BB5987A9}" type="presParOf" srcId="{80E225E4-4F0D-4303-B575-0679EC8F24C6}" destId="{909B6CF3-B669-490E-8848-8187358363E0}" srcOrd="4" destOrd="0" presId="urn:microsoft.com/office/officeart/2017/3/layout/HorizontalLabelsTimeline"/>
    <dgm:cxn modelId="{AB611C4C-E01E-4DD4-99FB-AED1827C67DB}" type="presParOf" srcId="{136150CE-7615-489E-A260-EBF547E73A5D}" destId="{C85E2B9F-3890-460C-8B82-C96EEBB80280}" srcOrd="7" destOrd="0" presId="urn:microsoft.com/office/officeart/2017/3/layout/HorizontalLabelsTimeline"/>
    <dgm:cxn modelId="{AD20551D-7336-4EBD-B432-74FBE97A156B}" type="presParOf" srcId="{136150CE-7615-489E-A260-EBF547E73A5D}" destId="{0933F561-4616-48C7-B6E3-C204BA8CE4FA}" srcOrd="8" destOrd="0" presId="urn:microsoft.com/office/officeart/2017/3/layout/HorizontalLabelsTimeline"/>
    <dgm:cxn modelId="{80EFE4C8-B5DC-4313-BD93-91596FAB8AF7}" type="presParOf" srcId="{0933F561-4616-48C7-B6E3-C204BA8CE4FA}" destId="{21DD20FF-4D1B-4A44-9D38-5F725A174D54}" srcOrd="0" destOrd="0" presId="urn:microsoft.com/office/officeart/2017/3/layout/HorizontalLabelsTimeline"/>
    <dgm:cxn modelId="{DC670704-580D-49C0-8A29-A0318612B46C}" type="presParOf" srcId="{0933F561-4616-48C7-B6E3-C204BA8CE4FA}" destId="{9BFBEE12-DBBC-4C7E-B907-14DF7B4F430F}" srcOrd="1" destOrd="0" presId="urn:microsoft.com/office/officeart/2017/3/layout/HorizontalLabelsTimeline"/>
    <dgm:cxn modelId="{A0DBAF0F-C01C-42B2-8D63-E1361F1ECBE0}" type="presParOf" srcId="{9BFBEE12-DBBC-4C7E-B907-14DF7B4F430F}" destId="{576D936D-4E64-49C5-8804-01D5983B51E3}" srcOrd="0" destOrd="0" presId="urn:microsoft.com/office/officeart/2017/3/layout/HorizontalLabelsTimeline"/>
    <dgm:cxn modelId="{C03F353E-F214-4677-AC3E-039B998BB02F}" type="presParOf" srcId="{9BFBEE12-DBBC-4C7E-B907-14DF7B4F430F}" destId="{1AAE38DC-5584-4A22-BC3F-3273BE7AB14A}" srcOrd="1" destOrd="0" presId="urn:microsoft.com/office/officeart/2017/3/layout/HorizontalLabelsTimeline"/>
    <dgm:cxn modelId="{B1064814-7363-4B2C-9CA7-C27AF00118EB}" type="presParOf" srcId="{0933F561-4616-48C7-B6E3-C204BA8CE4FA}" destId="{E4C0FF95-391E-49EC-8D5E-78CA792865E7}" srcOrd="2" destOrd="0" presId="urn:microsoft.com/office/officeart/2017/3/layout/HorizontalLabelsTimeline"/>
    <dgm:cxn modelId="{4FC6B942-CAAA-450F-9430-9243720F3862}" type="presParOf" srcId="{0933F561-4616-48C7-B6E3-C204BA8CE4FA}" destId="{022D7C72-9180-4D30-83A1-390D5FB52A5C}" srcOrd="3" destOrd="0" presId="urn:microsoft.com/office/officeart/2017/3/layout/HorizontalLabelsTimeline"/>
    <dgm:cxn modelId="{3050632C-C40B-4506-8C28-789005A88418}" type="presParOf" srcId="{0933F561-4616-48C7-B6E3-C204BA8CE4FA}" destId="{AEAEA9F3-6BAA-4D0E-A2EC-BA2505F39927}" srcOrd="4" destOrd="0" presId="urn:microsoft.com/office/officeart/2017/3/layout/HorizontalLabelsTimelin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C05EAD-6823-43BB-B7FC-96742863440C}" type="doc">
      <dgm:prSet loTypeId="urn:microsoft.com/office/officeart/2005/8/layout/vProcess5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76022DC-A1E1-479E-860C-D7E4D9309890}">
      <dgm:prSet phldr="0"/>
      <dgm:spPr/>
      <dgm:t>
        <a:bodyPr/>
        <a:lstStyle/>
        <a:p>
          <a:pPr rtl="0"/>
          <a:r>
            <a:rPr lang="en-US"/>
            <a:t>Dumper system dominates mining costs.</a:t>
          </a:r>
          <a:endParaRPr lang="en-US">
            <a:latin typeface="Meiryo"/>
          </a:endParaRPr>
        </a:p>
      </dgm:t>
    </dgm:pt>
    <dgm:pt modelId="{1F075129-E85C-4ED4-9E92-FF8013559BD9}" type="parTrans" cxnId="{07AA0997-540A-4A41-92D7-4E64F1C99A54}">
      <dgm:prSet/>
      <dgm:spPr/>
    </dgm:pt>
    <dgm:pt modelId="{A519B5C8-59CB-4745-9815-3F3A90CE0702}" type="sibTrans" cxnId="{07AA0997-540A-4A41-92D7-4E64F1C99A54}">
      <dgm:prSet/>
      <dgm:spPr/>
      <dgm:t>
        <a:bodyPr/>
        <a:lstStyle/>
        <a:p>
          <a:endParaRPr lang="en-US"/>
        </a:p>
      </dgm:t>
    </dgm:pt>
    <dgm:pt modelId="{39EDFE62-BBBF-4117-8394-8E1BC65E948A}">
      <dgm:prSet phldr="0"/>
      <dgm:spPr/>
      <dgm:t>
        <a:bodyPr/>
        <a:lstStyle/>
        <a:p>
          <a:r>
            <a:rPr lang="en-US"/>
            <a:t>50-60% allocated to truck haulage.</a:t>
          </a:r>
        </a:p>
      </dgm:t>
    </dgm:pt>
    <dgm:pt modelId="{8DEDD670-FB69-415B-A94A-2876BF43F420}" type="parTrans" cxnId="{8C666B60-B5E1-43E7-BF35-1670942BA3C0}">
      <dgm:prSet/>
      <dgm:spPr/>
    </dgm:pt>
    <dgm:pt modelId="{92C6BCBE-5308-4A75-9BBE-79AAE94ADB41}" type="sibTrans" cxnId="{8C666B60-B5E1-43E7-BF35-1670942BA3C0}">
      <dgm:prSet/>
      <dgm:spPr/>
      <dgm:t>
        <a:bodyPr/>
        <a:lstStyle/>
        <a:p>
          <a:endParaRPr lang="en-US"/>
        </a:p>
      </dgm:t>
    </dgm:pt>
    <dgm:pt modelId="{E70E8D38-7238-4957-97D7-FC85265165BF}">
      <dgm:prSet phldr="0"/>
      <dgm:spPr/>
      <dgm:t>
        <a:bodyPr/>
        <a:lstStyle/>
        <a:p>
          <a:r>
            <a:rPr lang="en-US"/>
            <a:t>Major financial impact on companies.</a:t>
          </a:r>
        </a:p>
      </dgm:t>
    </dgm:pt>
    <dgm:pt modelId="{CCC549D5-6E33-456B-9F9F-28E10C41C327}" type="parTrans" cxnId="{C23F03F5-21C7-47C5-9895-7CB87C6B0BF2}">
      <dgm:prSet/>
      <dgm:spPr/>
    </dgm:pt>
    <dgm:pt modelId="{EB9ED979-ACC8-4497-B6F5-8AADC1005C30}" type="sibTrans" cxnId="{C23F03F5-21C7-47C5-9895-7CB87C6B0BF2}">
      <dgm:prSet/>
      <dgm:spPr/>
      <dgm:t>
        <a:bodyPr/>
        <a:lstStyle/>
        <a:p>
          <a:endParaRPr lang="en-US"/>
        </a:p>
      </dgm:t>
    </dgm:pt>
    <dgm:pt modelId="{A0722B60-9AEA-4544-8ECB-AFF596E30E03}">
      <dgm:prSet phldr="0"/>
      <dgm:spPr/>
      <dgm:t>
        <a:bodyPr/>
        <a:lstStyle/>
        <a:p>
          <a:r>
            <a:rPr lang="en-US"/>
            <a:t>Emphasizes critical role in mining investment.</a:t>
          </a:r>
        </a:p>
      </dgm:t>
    </dgm:pt>
    <dgm:pt modelId="{9092278C-4881-474C-A004-697F3586D32A}" type="parTrans" cxnId="{C6102FB0-8017-498F-B003-2A145F62D64A}">
      <dgm:prSet/>
      <dgm:spPr/>
    </dgm:pt>
    <dgm:pt modelId="{AE14E3F1-06A9-443D-B50A-E504D254A9E5}" type="sibTrans" cxnId="{C6102FB0-8017-498F-B003-2A145F62D64A}">
      <dgm:prSet/>
      <dgm:spPr/>
      <dgm:t>
        <a:bodyPr/>
        <a:lstStyle/>
        <a:p>
          <a:endParaRPr lang="en-US"/>
        </a:p>
      </dgm:t>
    </dgm:pt>
    <dgm:pt modelId="{9498D89F-D8A7-4357-A79C-616A0CABE745}" type="pres">
      <dgm:prSet presAssocID="{B3C05EAD-6823-43BB-B7FC-96742863440C}" presName="outerComposite" presStyleCnt="0">
        <dgm:presLayoutVars>
          <dgm:chMax val="5"/>
          <dgm:dir/>
          <dgm:resizeHandles val="exact"/>
        </dgm:presLayoutVars>
      </dgm:prSet>
      <dgm:spPr/>
    </dgm:pt>
    <dgm:pt modelId="{A2D0DBC7-3439-49D4-9CA1-73A3B0A0CD93}" type="pres">
      <dgm:prSet presAssocID="{B3C05EAD-6823-43BB-B7FC-96742863440C}" presName="dummyMaxCanvas" presStyleCnt="0">
        <dgm:presLayoutVars/>
      </dgm:prSet>
      <dgm:spPr/>
    </dgm:pt>
    <dgm:pt modelId="{801CDE65-6D8E-463B-AC78-813BB2A0DCCC}" type="pres">
      <dgm:prSet presAssocID="{B3C05EAD-6823-43BB-B7FC-96742863440C}" presName="FourNodes_1" presStyleLbl="node1" presStyleIdx="0" presStyleCnt="4">
        <dgm:presLayoutVars>
          <dgm:bulletEnabled val="1"/>
        </dgm:presLayoutVars>
      </dgm:prSet>
      <dgm:spPr/>
    </dgm:pt>
    <dgm:pt modelId="{FB31FDE4-3E91-434B-B0E2-B646F2BEA61F}" type="pres">
      <dgm:prSet presAssocID="{B3C05EAD-6823-43BB-B7FC-96742863440C}" presName="FourNodes_2" presStyleLbl="node1" presStyleIdx="1" presStyleCnt="4">
        <dgm:presLayoutVars>
          <dgm:bulletEnabled val="1"/>
        </dgm:presLayoutVars>
      </dgm:prSet>
      <dgm:spPr/>
    </dgm:pt>
    <dgm:pt modelId="{40E89B40-86F2-4645-A717-251CF9CD1075}" type="pres">
      <dgm:prSet presAssocID="{B3C05EAD-6823-43BB-B7FC-96742863440C}" presName="FourNodes_3" presStyleLbl="node1" presStyleIdx="2" presStyleCnt="4">
        <dgm:presLayoutVars>
          <dgm:bulletEnabled val="1"/>
        </dgm:presLayoutVars>
      </dgm:prSet>
      <dgm:spPr/>
    </dgm:pt>
    <dgm:pt modelId="{C75E1B20-1256-488F-AF40-81EB29B32AE4}" type="pres">
      <dgm:prSet presAssocID="{B3C05EAD-6823-43BB-B7FC-96742863440C}" presName="FourNodes_4" presStyleLbl="node1" presStyleIdx="3" presStyleCnt="4">
        <dgm:presLayoutVars>
          <dgm:bulletEnabled val="1"/>
        </dgm:presLayoutVars>
      </dgm:prSet>
      <dgm:spPr/>
    </dgm:pt>
    <dgm:pt modelId="{9C7B287A-C9C1-4D9F-BD29-E3953D14E634}" type="pres">
      <dgm:prSet presAssocID="{B3C05EAD-6823-43BB-B7FC-96742863440C}" presName="FourConn_1-2" presStyleLbl="fgAccFollowNode1" presStyleIdx="0" presStyleCnt="3">
        <dgm:presLayoutVars>
          <dgm:bulletEnabled val="1"/>
        </dgm:presLayoutVars>
      </dgm:prSet>
      <dgm:spPr/>
    </dgm:pt>
    <dgm:pt modelId="{7FFB2191-F1DD-4734-8116-24AD7A4DF560}" type="pres">
      <dgm:prSet presAssocID="{B3C05EAD-6823-43BB-B7FC-96742863440C}" presName="FourConn_2-3" presStyleLbl="fgAccFollowNode1" presStyleIdx="1" presStyleCnt="3">
        <dgm:presLayoutVars>
          <dgm:bulletEnabled val="1"/>
        </dgm:presLayoutVars>
      </dgm:prSet>
      <dgm:spPr/>
    </dgm:pt>
    <dgm:pt modelId="{959F8D08-9D97-4A81-BA25-96CCCB8254FF}" type="pres">
      <dgm:prSet presAssocID="{B3C05EAD-6823-43BB-B7FC-96742863440C}" presName="FourConn_3-4" presStyleLbl="fgAccFollowNode1" presStyleIdx="2" presStyleCnt="3">
        <dgm:presLayoutVars>
          <dgm:bulletEnabled val="1"/>
        </dgm:presLayoutVars>
      </dgm:prSet>
      <dgm:spPr/>
    </dgm:pt>
    <dgm:pt modelId="{A69B2FAF-207A-41FA-8F9E-CC343EFFC974}" type="pres">
      <dgm:prSet presAssocID="{B3C05EAD-6823-43BB-B7FC-96742863440C}" presName="FourNodes_1_text" presStyleLbl="node1" presStyleIdx="3" presStyleCnt="4">
        <dgm:presLayoutVars>
          <dgm:bulletEnabled val="1"/>
        </dgm:presLayoutVars>
      </dgm:prSet>
      <dgm:spPr/>
    </dgm:pt>
    <dgm:pt modelId="{5E7B2E66-B99E-44A8-BBEC-AF9DF85C61B4}" type="pres">
      <dgm:prSet presAssocID="{B3C05EAD-6823-43BB-B7FC-96742863440C}" presName="FourNodes_2_text" presStyleLbl="node1" presStyleIdx="3" presStyleCnt="4">
        <dgm:presLayoutVars>
          <dgm:bulletEnabled val="1"/>
        </dgm:presLayoutVars>
      </dgm:prSet>
      <dgm:spPr/>
    </dgm:pt>
    <dgm:pt modelId="{06A701FB-DF9E-47E6-969F-CDCE34E77064}" type="pres">
      <dgm:prSet presAssocID="{B3C05EAD-6823-43BB-B7FC-96742863440C}" presName="FourNodes_3_text" presStyleLbl="node1" presStyleIdx="3" presStyleCnt="4">
        <dgm:presLayoutVars>
          <dgm:bulletEnabled val="1"/>
        </dgm:presLayoutVars>
      </dgm:prSet>
      <dgm:spPr/>
    </dgm:pt>
    <dgm:pt modelId="{55524085-F82B-4054-8B4A-CBD5300ACF48}" type="pres">
      <dgm:prSet presAssocID="{B3C05EAD-6823-43BB-B7FC-96742863440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C666B60-B5E1-43E7-BF35-1670942BA3C0}" srcId="{B3C05EAD-6823-43BB-B7FC-96742863440C}" destId="{39EDFE62-BBBF-4117-8394-8E1BC65E948A}" srcOrd="1" destOrd="0" parTransId="{8DEDD670-FB69-415B-A94A-2876BF43F420}" sibTransId="{92C6BCBE-5308-4A75-9BBE-79AAE94ADB41}"/>
    <dgm:cxn modelId="{B8D29241-FB01-4E93-95E8-BC6C2C3D1BE9}" type="presOf" srcId="{E76022DC-A1E1-479E-860C-D7E4D9309890}" destId="{A69B2FAF-207A-41FA-8F9E-CC343EFFC974}" srcOrd="1" destOrd="0" presId="urn:microsoft.com/office/officeart/2005/8/layout/vProcess5"/>
    <dgm:cxn modelId="{FAE0A64B-1529-4CC4-8CC1-59B774A6722B}" type="presOf" srcId="{B3C05EAD-6823-43BB-B7FC-96742863440C}" destId="{9498D89F-D8A7-4357-A79C-616A0CABE745}" srcOrd="0" destOrd="0" presId="urn:microsoft.com/office/officeart/2005/8/layout/vProcess5"/>
    <dgm:cxn modelId="{7E820E54-FCB5-437C-8B1F-D02511EE9968}" type="presOf" srcId="{39EDFE62-BBBF-4117-8394-8E1BC65E948A}" destId="{FB31FDE4-3E91-434B-B0E2-B646F2BEA61F}" srcOrd="0" destOrd="0" presId="urn:microsoft.com/office/officeart/2005/8/layout/vProcess5"/>
    <dgm:cxn modelId="{B2F56E79-8533-4C1C-9290-B377CF309C7C}" type="presOf" srcId="{E70E8D38-7238-4957-97D7-FC85265165BF}" destId="{40E89B40-86F2-4645-A717-251CF9CD1075}" srcOrd="0" destOrd="0" presId="urn:microsoft.com/office/officeart/2005/8/layout/vProcess5"/>
    <dgm:cxn modelId="{18F0A78B-C9C1-4A1B-A8A7-8C83A9458818}" type="presOf" srcId="{EB9ED979-ACC8-4497-B6F5-8AADC1005C30}" destId="{959F8D08-9D97-4A81-BA25-96CCCB8254FF}" srcOrd="0" destOrd="0" presId="urn:microsoft.com/office/officeart/2005/8/layout/vProcess5"/>
    <dgm:cxn modelId="{6D51AC91-0BC4-4CE2-A95B-5A869D723E81}" type="presOf" srcId="{E76022DC-A1E1-479E-860C-D7E4D9309890}" destId="{801CDE65-6D8E-463B-AC78-813BB2A0DCCC}" srcOrd="0" destOrd="0" presId="urn:microsoft.com/office/officeart/2005/8/layout/vProcess5"/>
    <dgm:cxn modelId="{2FC16596-DECF-44D7-890F-E6258AD815D4}" type="presOf" srcId="{A0722B60-9AEA-4544-8ECB-AFF596E30E03}" destId="{C75E1B20-1256-488F-AF40-81EB29B32AE4}" srcOrd="0" destOrd="0" presId="urn:microsoft.com/office/officeart/2005/8/layout/vProcess5"/>
    <dgm:cxn modelId="{07AA0997-540A-4A41-92D7-4E64F1C99A54}" srcId="{B3C05EAD-6823-43BB-B7FC-96742863440C}" destId="{E76022DC-A1E1-479E-860C-D7E4D9309890}" srcOrd="0" destOrd="0" parTransId="{1F075129-E85C-4ED4-9E92-FF8013559BD9}" sibTransId="{A519B5C8-59CB-4745-9815-3F3A90CE0702}"/>
    <dgm:cxn modelId="{C6102FB0-8017-498F-B003-2A145F62D64A}" srcId="{B3C05EAD-6823-43BB-B7FC-96742863440C}" destId="{A0722B60-9AEA-4544-8ECB-AFF596E30E03}" srcOrd="3" destOrd="0" parTransId="{9092278C-4881-474C-A004-697F3586D32A}" sibTransId="{AE14E3F1-06A9-443D-B50A-E504D254A9E5}"/>
    <dgm:cxn modelId="{FD10E2B1-18CB-4292-AF4E-BD4E089405BF}" type="presOf" srcId="{39EDFE62-BBBF-4117-8394-8E1BC65E948A}" destId="{5E7B2E66-B99E-44A8-BBEC-AF9DF85C61B4}" srcOrd="1" destOrd="0" presId="urn:microsoft.com/office/officeart/2005/8/layout/vProcess5"/>
    <dgm:cxn modelId="{AB7055B4-B36A-4919-90EB-40B627229A80}" type="presOf" srcId="{A0722B60-9AEA-4544-8ECB-AFF596E30E03}" destId="{55524085-F82B-4054-8B4A-CBD5300ACF48}" srcOrd="1" destOrd="0" presId="urn:microsoft.com/office/officeart/2005/8/layout/vProcess5"/>
    <dgm:cxn modelId="{8DC15DC1-C9FE-4493-A7CA-91F7FEFB9F2D}" type="presOf" srcId="{A519B5C8-59CB-4745-9815-3F3A90CE0702}" destId="{9C7B287A-C9C1-4D9F-BD29-E3953D14E634}" srcOrd="0" destOrd="0" presId="urn:microsoft.com/office/officeart/2005/8/layout/vProcess5"/>
    <dgm:cxn modelId="{3CB332E1-66A4-46C3-A421-F7AFAB194751}" type="presOf" srcId="{E70E8D38-7238-4957-97D7-FC85265165BF}" destId="{06A701FB-DF9E-47E6-969F-CDCE34E77064}" srcOrd="1" destOrd="0" presId="urn:microsoft.com/office/officeart/2005/8/layout/vProcess5"/>
    <dgm:cxn modelId="{B5AE28E5-C8B3-4AAD-A1E5-5085CF0599C9}" type="presOf" srcId="{92C6BCBE-5308-4A75-9BBE-79AAE94ADB41}" destId="{7FFB2191-F1DD-4734-8116-24AD7A4DF560}" srcOrd="0" destOrd="0" presId="urn:microsoft.com/office/officeart/2005/8/layout/vProcess5"/>
    <dgm:cxn modelId="{C23F03F5-21C7-47C5-9895-7CB87C6B0BF2}" srcId="{B3C05EAD-6823-43BB-B7FC-96742863440C}" destId="{E70E8D38-7238-4957-97D7-FC85265165BF}" srcOrd="2" destOrd="0" parTransId="{CCC549D5-6E33-456B-9F9F-28E10C41C327}" sibTransId="{EB9ED979-ACC8-4497-B6F5-8AADC1005C30}"/>
    <dgm:cxn modelId="{72619295-5B74-4647-B807-33BBBF660B69}" type="presParOf" srcId="{9498D89F-D8A7-4357-A79C-616A0CABE745}" destId="{A2D0DBC7-3439-49D4-9CA1-73A3B0A0CD93}" srcOrd="0" destOrd="0" presId="urn:microsoft.com/office/officeart/2005/8/layout/vProcess5"/>
    <dgm:cxn modelId="{1796EA1C-1E0D-45C3-9E57-8AEA890985A4}" type="presParOf" srcId="{9498D89F-D8A7-4357-A79C-616A0CABE745}" destId="{801CDE65-6D8E-463B-AC78-813BB2A0DCCC}" srcOrd="1" destOrd="0" presId="urn:microsoft.com/office/officeart/2005/8/layout/vProcess5"/>
    <dgm:cxn modelId="{6A38BBC1-1590-4453-A1D9-88ECC1C72BBF}" type="presParOf" srcId="{9498D89F-D8A7-4357-A79C-616A0CABE745}" destId="{FB31FDE4-3E91-434B-B0E2-B646F2BEA61F}" srcOrd="2" destOrd="0" presId="urn:microsoft.com/office/officeart/2005/8/layout/vProcess5"/>
    <dgm:cxn modelId="{775F7ADC-69FE-439A-B3A8-BDD6C1A4AD99}" type="presParOf" srcId="{9498D89F-D8A7-4357-A79C-616A0CABE745}" destId="{40E89B40-86F2-4645-A717-251CF9CD1075}" srcOrd="3" destOrd="0" presId="urn:microsoft.com/office/officeart/2005/8/layout/vProcess5"/>
    <dgm:cxn modelId="{DF1418FA-C9DE-43FE-8A9A-B362E3B34DA0}" type="presParOf" srcId="{9498D89F-D8A7-4357-A79C-616A0CABE745}" destId="{C75E1B20-1256-488F-AF40-81EB29B32AE4}" srcOrd="4" destOrd="0" presId="urn:microsoft.com/office/officeart/2005/8/layout/vProcess5"/>
    <dgm:cxn modelId="{83859B35-9388-4D61-A957-199938690780}" type="presParOf" srcId="{9498D89F-D8A7-4357-A79C-616A0CABE745}" destId="{9C7B287A-C9C1-4D9F-BD29-E3953D14E634}" srcOrd="5" destOrd="0" presId="urn:microsoft.com/office/officeart/2005/8/layout/vProcess5"/>
    <dgm:cxn modelId="{EA1C25DB-F1E1-43A4-A7F9-BAA305494230}" type="presParOf" srcId="{9498D89F-D8A7-4357-A79C-616A0CABE745}" destId="{7FFB2191-F1DD-4734-8116-24AD7A4DF560}" srcOrd="6" destOrd="0" presId="urn:microsoft.com/office/officeart/2005/8/layout/vProcess5"/>
    <dgm:cxn modelId="{3CC02883-FA3B-4526-A6D0-5233591A2E5D}" type="presParOf" srcId="{9498D89F-D8A7-4357-A79C-616A0CABE745}" destId="{959F8D08-9D97-4A81-BA25-96CCCB8254FF}" srcOrd="7" destOrd="0" presId="urn:microsoft.com/office/officeart/2005/8/layout/vProcess5"/>
    <dgm:cxn modelId="{7F289DAB-88B3-4ACC-A4F6-B55048DD57BA}" type="presParOf" srcId="{9498D89F-D8A7-4357-A79C-616A0CABE745}" destId="{A69B2FAF-207A-41FA-8F9E-CC343EFFC974}" srcOrd="8" destOrd="0" presId="urn:microsoft.com/office/officeart/2005/8/layout/vProcess5"/>
    <dgm:cxn modelId="{229B9B65-7C22-4EED-93C4-B34A6FB562A6}" type="presParOf" srcId="{9498D89F-D8A7-4357-A79C-616A0CABE745}" destId="{5E7B2E66-B99E-44A8-BBEC-AF9DF85C61B4}" srcOrd="9" destOrd="0" presId="urn:microsoft.com/office/officeart/2005/8/layout/vProcess5"/>
    <dgm:cxn modelId="{AAAFEFC9-2A47-45EE-A4B0-0CC98B034FDF}" type="presParOf" srcId="{9498D89F-D8A7-4357-A79C-616A0CABE745}" destId="{06A701FB-DF9E-47E6-969F-CDCE34E77064}" srcOrd="10" destOrd="0" presId="urn:microsoft.com/office/officeart/2005/8/layout/vProcess5"/>
    <dgm:cxn modelId="{5FCC89FB-5571-4355-9E46-33475F7D1EEC}" type="presParOf" srcId="{9498D89F-D8A7-4357-A79C-616A0CABE745}" destId="{55524085-F82B-4054-8B4A-CBD5300ACF4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97E82A-B989-4330-BFD0-CBE6D2A747E2}" type="doc">
      <dgm:prSet loTypeId="urn:microsoft.com/office/officeart/2005/8/layout/lProcess2" loCatId="list" qsTypeId="urn:microsoft.com/office/officeart/2005/8/quickstyle/simple5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A6173EA-5CD7-41A9-9571-41F25D159161}">
      <dgm:prSet phldrT="[Text]" phldr="0"/>
      <dgm:spPr/>
      <dgm:t>
        <a:bodyPr/>
        <a:lstStyle/>
        <a:p>
          <a:pPr rtl="0"/>
          <a:r>
            <a:rPr lang="en-US">
              <a:latin typeface="Meiryo"/>
            </a:rPr>
            <a:t> METALLIC MINES</a:t>
          </a:r>
        </a:p>
      </dgm:t>
    </dgm:pt>
    <dgm:pt modelId="{139C8806-5032-44C7-A81F-DF56AA0E2155}" type="parTrans" cxnId="{C394EBBC-F9EA-4D94-8892-76BD27A7C559}">
      <dgm:prSet/>
      <dgm:spPr/>
      <dgm:t>
        <a:bodyPr/>
        <a:lstStyle/>
        <a:p>
          <a:endParaRPr lang="en-US"/>
        </a:p>
      </dgm:t>
    </dgm:pt>
    <dgm:pt modelId="{109A19BA-6F50-4404-B2D8-B984CA06859F}" type="sibTrans" cxnId="{C394EBBC-F9EA-4D94-8892-76BD27A7C559}">
      <dgm:prSet/>
      <dgm:spPr/>
      <dgm:t>
        <a:bodyPr/>
        <a:lstStyle/>
        <a:p>
          <a:endParaRPr lang="en-US"/>
        </a:p>
      </dgm:t>
    </dgm:pt>
    <dgm:pt modelId="{D9986D69-9D22-487B-951F-43D3E2F6C1C5}">
      <dgm:prSet phldrT="[Text]" phldr="0"/>
      <dgm:spPr/>
      <dgm:t>
        <a:bodyPr/>
        <a:lstStyle/>
        <a:p>
          <a:pPr rtl="0"/>
          <a:r>
            <a:rPr lang="en-US">
              <a:latin typeface="Meiryo"/>
            </a:rPr>
            <a:t> NON-METALLIC MINES</a:t>
          </a:r>
          <a:endParaRPr lang="en-US"/>
        </a:p>
      </dgm:t>
    </dgm:pt>
    <dgm:pt modelId="{687FFDF2-4779-4740-9D57-D0C8D2B6EFEE}" type="parTrans" cxnId="{0C89ECBB-C510-4518-A8DB-35AB9C9ECB05}">
      <dgm:prSet/>
      <dgm:spPr/>
      <dgm:t>
        <a:bodyPr/>
        <a:lstStyle/>
        <a:p>
          <a:endParaRPr lang="en-US"/>
        </a:p>
      </dgm:t>
    </dgm:pt>
    <dgm:pt modelId="{25BB4626-DB02-40E1-B3E3-3FA139432E07}" type="sibTrans" cxnId="{0C89ECBB-C510-4518-A8DB-35AB9C9ECB05}">
      <dgm:prSet/>
      <dgm:spPr/>
      <dgm:t>
        <a:bodyPr/>
        <a:lstStyle/>
        <a:p>
          <a:endParaRPr lang="en-US"/>
        </a:p>
      </dgm:t>
    </dgm:pt>
    <dgm:pt modelId="{3C365A53-0E69-47BB-8870-73A410543DCA}">
      <dgm:prSet phldrT="[Text]" phldr="0"/>
      <dgm:spPr/>
      <dgm:t>
        <a:bodyPr/>
        <a:lstStyle/>
        <a:p>
          <a:r>
            <a:rPr lang="en-US">
              <a:latin typeface="Meiryo"/>
            </a:rPr>
            <a:t>Coal</a:t>
          </a:r>
          <a:endParaRPr lang="en-US"/>
        </a:p>
      </dgm:t>
    </dgm:pt>
    <dgm:pt modelId="{3B59B216-E8E2-44D4-8179-B6D23028222D}" type="parTrans" cxnId="{3EBA23B4-46BE-40AB-9DD2-6D8D835ED7BF}">
      <dgm:prSet/>
      <dgm:spPr/>
      <dgm:t>
        <a:bodyPr/>
        <a:lstStyle/>
        <a:p>
          <a:endParaRPr lang="en-US"/>
        </a:p>
      </dgm:t>
    </dgm:pt>
    <dgm:pt modelId="{60F2A743-CE9E-4E94-BB5E-82FA4311B1F3}" type="sibTrans" cxnId="{3EBA23B4-46BE-40AB-9DD2-6D8D835ED7BF}">
      <dgm:prSet/>
      <dgm:spPr/>
      <dgm:t>
        <a:bodyPr/>
        <a:lstStyle/>
        <a:p>
          <a:endParaRPr lang="en-US"/>
        </a:p>
      </dgm:t>
    </dgm:pt>
    <dgm:pt modelId="{F5328457-F62C-489C-B27A-AA9E1CBEC37B}">
      <dgm:prSet phldrT="[Text]" phldr="0"/>
      <dgm:spPr/>
      <dgm:t>
        <a:bodyPr/>
        <a:lstStyle/>
        <a:p>
          <a:r>
            <a:rPr lang="en-US">
              <a:latin typeface="Meiryo"/>
            </a:rPr>
            <a:t>Limestone</a:t>
          </a:r>
          <a:endParaRPr lang="en-US"/>
        </a:p>
      </dgm:t>
    </dgm:pt>
    <dgm:pt modelId="{AE70FCC9-7A73-46FB-91AF-D69A8C21223B}" type="parTrans" cxnId="{7E4215FB-0B17-46B0-B10B-3D600593EC19}">
      <dgm:prSet/>
      <dgm:spPr/>
      <dgm:t>
        <a:bodyPr/>
        <a:lstStyle/>
        <a:p>
          <a:endParaRPr lang="en-US"/>
        </a:p>
      </dgm:t>
    </dgm:pt>
    <dgm:pt modelId="{69353056-48F9-4C75-B142-0306105B2DAC}" type="sibTrans" cxnId="{7E4215FB-0B17-46B0-B10B-3D600593EC19}">
      <dgm:prSet/>
      <dgm:spPr/>
      <dgm:t>
        <a:bodyPr/>
        <a:lstStyle/>
        <a:p>
          <a:endParaRPr lang="en-US"/>
        </a:p>
      </dgm:t>
    </dgm:pt>
    <dgm:pt modelId="{CCD157C5-9FE8-460F-A65C-4A1E7FB8D8DE}">
      <dgm:prSet phldr="0"/>
      <dgm:spPr/>
      <dgm:t>
        <a:bodyPr/>
        <a:lstStyle/>
        <a:p>
          <a:pPr rtl="0"/>
          <a:r>
            <a:rPr lang="en-US">
              <a:latin typeface="Meiryo"/>
            </a:rPr>
            <a:t>Zinc</a:t>
          </a:r>
        </a:p>
      </dgm:t>
    </dgm:pt>
    <dgm:pt modelId="{FADCAEEE-7258-40EA-B655-A45D77517934}" type="parTrans" cxnId="{B34E7ED8-2051-4506-810F-3202E7F61370}">
      <dgm:prSet/>
      <dgm:spPr/>
    </dgm:pt>
    <dgm:pt modelId="{14A189AB-7A4D-477D-BB83-63A4E25DFFEE}" type="sibTrans" cxnId="{B34E7ED8-2051-4506-810F-3202E7F61370}">
      <dgm:prSet/>
      <dgm:spPr/>
    </dgm:pt>
    <dgm:pt modelId="{6D5A7C77-C5FF-4B3A-A9C9-6992C46BF221}">
      <dgm:prSet phldr="0"/>
      <dgm:spPr/>
      <dgm:t>
        <a:bodyPr/>
        <a:lstStyle/>
        <a:p>
          <a:r>
            <a:rPr lang="en-US"/>
            <a:t>Silicon</a:t>
          </a:r>
          <a:r>
            <a:rPr lang="en-US">
              <a:latin typeface="Meiryo"/>
            </a:rPr>
            <a:t> </a:t>
          </a:r>
          <a:endParaRPr lang="en-US"/>
        </a:p>
      </dgm:t>
    </dgm:pt>
    <dgm:pt modelId="{9BB34898-4C10-41AF-83C0-1EB5EF8DAC96}" type="parTrans" cxnId="{D8E606DF-9355-4788-A156-C2CA27DCF355}">
      <dgm:prSet/>
      <dgm:spPr/>
    </dgm:pt>
    <dgm:pt modelId="{2106CB98-A33F-4730-9FDB-42EA20725DEF}" type="sibTrans" cxnId="{D8E606DF-9355-4788-A156-C2CA27DCF355}">
      <dgm:prSet/>
      <dgm:spPr/>
    </dgm:pt>
    <dgm:pt modelId="{F58FC4BA-D664-4824-BF8F-59D9E966F1C4}">
      <dgm:prSet phldr="0"/>
      <dgm:spPr/>
      <dgm:t>
        <a:bodyPr/>
        <a:lstStyle/>
        <a:p>
          <a:r>
            <a:rPr lang="en-US"/>
            <a:t>Iron</a:t>
          </a:r>
          <a:r>
            <a:rPr lang="en-US">
              <a:latin typeface="Meiryo"/>
            </a:rPr>
            <a:t> </a:t>
          </a:r>
          <a:endParaRPr lang="en-US"/>
        </a:p>
      </dgm:t>
    </dgm:pt>
    <dgm:pt modelId="{C09D16A2-6B0C-4CC0-ACFB-98A33067AC13}" type="parTrans" cxnId="{E3C785A5-CF8E-4AC5-834B-781EAFE60FC8}">
      <dgm:prSet/>
      <dgm:spPr/>
    </dgm:pt>
    <dgm:pt modelId="{8268A08F-F0E2-4D98-BCB9-438DF3E075C1}" type="sibTrans" cxnId="{E3C785A5-CF8E-4AC5-834B-781EAFE60FC8}">
      <dgm:prSet/>
      <dgm:spPr/>
    </dgm:pt>
    <dgm:pt modelId="{3415D956-8AF8-448C-B86E-EBD7B5027314}">
      <dgm:prSet phldr="0"/>
      <dgm:spPr/>
      <dgm:t>
        <a:bodyPr/>
        <a:lstStyle/>
        <a:p>
          <a:r>
            <a:rPr lang="en-US"/>
            <a:t>Silver</a:t>
          </a:r>
          <a:r>
            <a:rPr lang="en-US">
              <a:latin typeface="Meiryo"/>
            </a:rPr>
            <a:t> </a:t>
          </a:r>
          <a:endParaRPr lang="en-US"/>
        </a:p>
      </dgm:t>
    </dgm:pt>
    <dgm:pt modelId="{8DE8C57B-601C-412F-9143-A514889F560C}" type="parTrans" cxnId="{5EDAD9DC-0432-4471-A4D6-999BA05B4C5A}">
      <dgm:prSet/>
      <dgm:spPr/>
    </dgm:pt>
    <dgm:pt modelId="{1E3207B8-65ED-4586-A8A7-4302C2091802}" type="sibTrans" cxnId="{5EDAD9DC-0432-4471-A4D6-999BA05B4C5A}">
      <dgm:prSet/>
      <dgm:spPr/>
    </dgm:pt>
    <dgm:pt modelId="{22046FD9-FD21-4EA8-8EEA-6A03AFA78F79}">
      <dgm:prSet phldr="0"/>
      <dgm:spPr/>
      <dgm:t>
        <a:bodyPr/>
        <a:lstStyle/>
        <a:p>
          <a:r>
            <a:rPr lang="en-US">
              <a:latin typeface="Meiryo"/>
            </a:rPr>
            <a:t>Gold</a:t>
          </a:r>
          <a:r>
            <a:rPr lang="en-US"/>
            <a:t> </a:t>
          </a:r>
        </a:p>
      </dgm:t>
    </dgm:pt>
    <dgm:pt modelId="{D07ED5A9-2080-436A-986D-BE0AA43291AE}" type="parTrans" cxnId="{D860273B-9149-433F-96A9-2658FFFEB271}">
      <dgm:prSet/>
      <dgm:spPr/>
    </dgm:pt>
    <dgm:pt modelId="{4CC14100-9D63-476B-8EA9-7F5520FB832E}" type="sibTrans" cxnId="{D860273B-9149-433F-96A9-2658FFFEB271}">
      <dgm:prSet/>
      <dgm:spPr/>
    </dgm:pt>
    <dgm:pt modelId="{9A61A558-9348-4556-BCBC-92271D857FD8}">
      <dgm:prSet phldr="0"/>
      <dgm:spPr/>
      <dgm:t>
        <a:bodyPr/>
        <a:lstStyle/>
        <a:p>
          <a:r>
            <a:rPr lang="en-US">
              <a:latin typeface="Meiryo"/>
            </a:rPr>
            <a:t>Diamond</a:t>
          </a:r>
        </a:p>
      </dgm:t>
    </dgm:pt>
    <dgm:pt modelId="{2BB9CE48-A240-467E-827F-20FAEE2DB63D}" type="parTrans" cxnId="{71D644B6-9501-48C5-B414-EB041B8DC10A}">
      <dgm:prSet/>
      <dgm:spPr/>
    </dgm:pt>
    <dgm:pt modelId="{E2FC78BE-59CB-4EE8-9FB1-8D0B7096E8E2}" type="sibTrans" cxnId="{71D644B6-9501-48C5-B414-EB041B8DC10A}">
      <dgm:prSet/>
      <dgm:spPr/>
    </dgm:pt>
    <dgm:pt modelId="{8A583EE5-6AA4-4529-9F42-B2BBABC80851}">
      <dgm:prSet phldr="0"/>
      <dgm:spPr/>
      <dgm:t>
        <a:bodyPr/>
        <a:lstStyle/>
        <a:p>
          <a:r>
            <a:rPr lang="en-US">
              <a:latin typeface="Meiryo"/>
            </a:rPr>
            <a:t>Gypsum</a:t>
          </a:r>
        </a:p>
      </dgm:t>
    </dgm:pt>
    <dgm:pt modelId="{65155EE2-D2C0-4C50-9EC5-D5F88E17BAAE}" type="parTrans" cxnId="{C7A41B5C-2F77-48BD-AFA5-394A64AA1131}">
      <dgm:prSet/>
      <dgm:spPr/>
    </dgm:pt>
    <dgm:pt modelId="{FEC55971-3E9C-44B6-9DE3-2D3F25EE661C}" type="sibTrans" cxnId="{C7A41B5C-2F77-48BD-AFA5-394A64AA1131}">
      <dgm:prSet/>
      <dgm:spPr/>
    </dgm:pt>
    <dgm:pt modelId="{926AA8FF-7E52-4FDA-B304-AC187C01F9D4}">
      <dgm:prSet phldr="0"/>
      <dgm:spPr/>
      <dgm:t>
        <a:bodyPr/>
        <a:lstStyle/>
        <a:p>
          <a:r>
            <a:rPr lang="en-US">
              <a:latin typeface="Meiryo"/>
            </a:rPr>
            <a:t>Mica</a:t>
          </a:r>
        </a:p>
      </dgm:t>
    </dgm:pt>
    <dgm:pt modelId="{B66551A0-3948-4D99-B0EA-82D53D86A2D3}" type="parTrans" cxnId="{CB7170D3-9581-4764-AAA8-855C5002522C}">
      <dgm:prSet/>
      <dgm:spPr/>
    </dgm:pt>
    <dgm:pt modelId="{D51614A3-6C1D-4F5C-8063-734247D39F6E}" type="sibTrans" cxnId="{CB7170D3-9581-4764-AAA8-855C5002522C}">
      <dgm:prSet/>
      <dgm:spPr/>
    </dgm:pt>
    <dgm:pt modelId="{46C8C70B-5671-43EF-B105-484AC0D89EC2}" type="pres">
      <dgm:prSet presAssocID="{BB97E82A-B989-4330-BFD0-CBE6D2A747E2}" presName="theList" presStyleCnt="0">
        <dgm:presLayoutVars>
          <dgm:dir/>
          <dgm:animLvl val="lvl"/>
          <dgm:resizeHandles val="exact"/>
        </dgm:presLayoutVars>
      </dgm:prSet>
      <dgm:spPr/>
    </dgm:pt>
    <dgm:pt modelId="{F12AB903-E53C-46FE-BC45-1959CBB8B92F}" type="pres">
      <dgm:prSet presAssocID="{EA6173EA-5CD7-41A9-9571-41F25D159161}" presName="compNode" presStyleCnt="0"/>
      <dgm:spPr/>
    </dgm:pt>
    <dgm:pt modelId="{A6557A07-92E8-4604-AE72-BD0BDC24A038}" type="pres">
      <dgm:prSet presAssocID="{EA6173EA-5CD7-41A9-9571-41F25D159161}" presName="aNode" presStyleLbl="bgShp" presStyleIdx="0" presStyleCnt="2"/>
      <dgm:spPr/>
    </dgm:pt>
    <dgm:pt modelId="{45F7C978-478C-4BE1-8E2C-D9E1148E5618}" type="pres">
      <dgm:prSet presAssocID="{EA6173EA-5CD7-41A9-9571-41F25D159161}" presName="textNode" presStyleLbl="bgShp" presStyleIdx="0" presStyleCnt="2"/>
      <dgm:spPr/>
    </dgm:pt>
    <dgm:pt modelId="{6B779EC6-C0C2-4D5C-A716-DB458E208303}" type="pres">
      <dgm:prSet presAssocID="{EA6173EA-5CD7-41A9-9571-41F25D159161}" presName="compChildNode" presStyleCnt="0"/>
      <dgm:spPr/>
    </dgm:pt>
    <dgm:pt modelId="{AC0E0B2F-4F92-44B9-A90C-174C16F5008F}" type="pres">
      <dgm:prSet presAssocID="{EA6173EA-5CD7-41A9-9571-41F25D159161}" presName="theInnerList" presStyleCnt="0"/>
      <dgm:spPr/>
    </dgm:pt>
    <dgm:pt modelId="{C5D4DF16-6FCC-4FD8-9201-18D7333B34E2}" type="pres">
      <dgm:prSet presAssocID="{22046FD9-FD21-4EA8-8EEA-6A03AFA78F79}" presName="childNode" presStyleLbl="node1" presStyleIdx="0" presStyleCnt="10">
        <dgm:presLayoutVars>
          <dgm:bulletEnabled val="1"/>
        </dgm:presLayoutVars>
      </dgm:prSet>
      <dgm:spPr/>
    </dgm:pt>
    <dgm:pt modelId="{90BD2F04-BE7F-451C-A135-CDF3D78D7A8D}" type="pres">
      <dgm:prSet presAssocID="{22046FD9-FD21-4EA8-8EEA-6A03AFA78F79}" presName="aSpace2" presStyleCnt="0"/>
      <dgm:spPr/>
    </dgm:pt>
    <dgm:pt modelId="{CAA6AC8F-1798-44AB-BEC0-7A404DBF0B42}" type="pres">
      <dgm:prSet presAssocID="{3415D956-8AF8-448C-B86E-EBD7B5027314}" presName="childNode" presStyleLbl="node1" presStyleIdx="1" presStyleCnt="10">
        <dgm:presLayoutVars>
          <dgm:bulletEnabled val="1"/>
        </dgm:presLayoutVars>
      </dgm:prSet>
      <dgm:spPr/>
    </dgm:pt>
    <dgm:pt modelId="{8B4DD013-AE0A-42C9-BCC7-35B1D1CB4601}" type="pres">
      <dgm:prSet presAssocID="{3415D956-8AF8-448C-B86E-EBD7B5027314}" presName="aSpace2" presStyleCnt="0"/>
      <dgm:spPr/>
    </dgm:pt>
    <dgm:pt modelId="{D751351A-3213-480E-A18A-5D4C2142057E}" type="pres">
      <dgm:prSet presAssocID="{F58FC4BA-D664-4824-BF8F-59D9E966F1C4}" presName="childNode" presStyleLbl="node1" presStyleIdx="2" presStyleCnt="10">
        <dgm:presLayoutVars>
          <dgm:bulletEnabled val="1"/>
        </dgm:presLayoutVars>
      </dgm:prSet>
      <dgm:spPr/>
    </dgm:pt>
    <dgm:pt modelId="{23314393-7A59-410B-9E6A-972371CEE19F}" type="pres">
      <dgm:prSet presAssocID="{F58FC4BA-D664-4824-BF8F-59D9E966F1C4}" presName="aSpace2" presStyleCnt="0"/>
      <dgm:spPr/>
    </dgm:pt>
    <dgm:pt modelId="{A5E8C9E3-5993-42C3-AEA6-3E951F01FAF9}" type="pres">
      <dgm:prSet presAssocID="{6D5A7C77-C5FF-4B3A-A9C9-6992C46BF221}" presName="childNode" presStyleLbl="node1" presStyleIdx="3" presStyleCnt="10">
        <dgm:presLayoutVars>
          <dgm:bulletEnabled val="1"/>
        </dgm:presLayoutVars>
      </dgm:prSet>
      <dgm:spPr/>
    </dgm:pt>
    <dgm:pt modelId="{07015AF0-2EED-4C2F-9AFC-15CBF3CBC747}" type="pres">
      <dgm:prSet presAssocID="{6D5A7C77-C5FF-4B3A-A9C9-6992C46BF221}" presName="aSpace2" presStyleCnt="0"/>
      <dgm:spPr/>
    </dgm:pt>
    <dgm:pt modelId="{EB4C2542-9E11-4A38-B261-0FDD3026B39A}" type="pres">
      <dgm:prSet presAssocID="{CCD157C5-9FE8-460F-A65C-4A1E7FB8D8DE}" presName="childNode" presStyleLbl="node1" presStyleIdx="4" presStyleCnt="10">
        <dgm:presLayoutVars>
          <dgm:bulletEnabled val="1"/>
        </dgm:presLayoutVars>
      </dgm:prSet>
      <dgm:spPr/>
    </dgm:pt>
    <dgm:pt modelId="{3396F3C4-BB06-467E-9B8F-9F1108235D5F}" type="pres">
      <dgm:prSet presAssocID="{EA6173EA-5CD7-41A9-9571-41F25D159161}" presName="aSpace" presStyleCnt="0"/>
      <dgm:spPr/>
    </dgm:pt>
    <dgm:pt modelId="{016737C1-6C14-49E6-8281-82943B872DDE}" type="pres">
      <dgm:prSet presAssocID="{D9986D69-9D22-487B-951F-43D3E2F6C1C5}" presName="compNode" presStyleCnt="0"/>
      <dgm:spPr/>
    </dgm:pt>
    <dgm:pt modelId="{6582F371-6D68-4B96-A2E8-5C4B35DE4128}" type="pres">
      <dgm:prSet presAssocID="{D9986D69-9D22-487B-951F-43D3E2F6C1C5}" presName="aNode" presStyleLbl="bgShp" presStyleIdx="1" presStyleCnt="2"/>
      <dgm:spPr/>
    </dgm:pt>
    <dgm:pt modelId="{24399BD2-8D5A-44A9-AD77-546684E3B764}" type="pres">
      <dgm:prSet presAssocID="{D9986D69-9D22-487B-951F-43D3E2F6C1C5}" presName="textNode" presStyleLbl="bgShp" presStyleIdx="1" presStyleCnt="2"/>
      <dgm:spPr/>
    </dgm:pt>
    <dgm:pt modelId="{A8929F47-97A7-4AEA-9703-0A4926B3ABB5}" type="pres">
      <dgm:prSet presAssocID="{D9986D69-9D22-487B-951F-43D3E2F6C1C5}" presName="compChildNode" presStyleCnt="0"/>
      <dgm:spPr/>
    </dgm:pt>
    <dgm:pt modelId="{3FAA0F6F-4041-4549-B475-C3A955EE14BC}" type="pres">
      <dgm:prSet presAssocID="{D9986D69-9D22-487B-951F-43D3E2F6C1C5}" presName="theInnerList" presStyleCnt="0"/>
      <dgm:spPr/>
    </dgm:pt>
    <dgm:pt modelId="{61394EF2-804F-4068-A8AC-C9F2E124ECED}" type="pres">
      <dgm:prSet presAssocID="{3C365A53-0E69-47BB-8870-73A410543DCA}" presName="childNode" presStyleLbl="node1" presStyleIdx="5" presStyleCnt="10">
        <dgm:presLayoutVars>
          <dgm:bulletEnabled val="1"/>
        </dgm:presLayoutVars>
      </dgm:prSet>
      <dgm:spPr/>
    </dgm:pt>
    <dgm:pt modelId="{CFDF4C9E-1D7D-4D87-B043-C5840F61D314}" type="pres">
      <dgm:prSet presAssocID="{3C365A53-0E69-47BB-8870-73A410543DCA}" presName="aSpace2" presStyleCnt="0"/>
      <dgm:spPr/>
    </dgm:pt>
    <dgm:pt modelId="{342EEAED-2C80-4EFE-B026-C009CD7C6D33}" type="pres">
      <dgm:prSet presAssocID="{F5328457-F62C-489C-B27A-AA9E1CBEC37B}" presName="childNode" presStyleLbl="node1" presStyleIdx="6" presStyleCnt="10">
        <dgm:presLayoutVars>
          <dgm:bulletEnabled val="1"/>
        </dgm:presLayoutVars>
      </dgm:prSet>
      <dgm:spPr/>
    </dgm:pt>
    <dgm:pt modelId="{7D7494D1-E385-4198-8542-498F75D88F2F}" type="pres">
      <dgm:prSet presAssocID="{F5328457-F62C-489C-B27A-AA9E1CBEC37B}" presName="aSpace2" presStyleCnt="0"/>
      <dgm:spPr/>
    </dgm:pt>
    <dgm:pt modelId="{D05540A2-ADD7-4702-B5FF-B7E643DF7989}" type="pres">
      <dgm:prSet presAssocID="{9A61A558-9348-4556-BCBC-92271D857FD8}" presName="childNode" presStyleLbl="node1" presStyleIdx="7" presStyleCnt="10">
        <dgm:presLayoutVars>
          <dgm:bulletEnabled val="1"/>
        </dgm:presLayoutVars>
      </dgm:prSet>
      <dgm:spPr/>
    </dgm:pt>
    <dgm:pt modelId="{31EC5072-E00D-4F05-AF79-457F3E5DAFB9}" type="pres">
      <dgm:prSet presAssocID="{9A61A558-9348-4556-BCBC-92271D857FD8}" presName="aSpace2" presStyleCnt="0"/>
      <dgm:spPr/>
    </dgm:pt>
    <dgm:pt modelId="{CED26D5E-0FC8-4529-8BDC-969DDB6B053E}" type="pres">
      <dgm:prSet presAssocID="{8A583EE5-6AA4-4529-9F42-B2BBABC80851}" presName="childNode" presStyleLbl="node1" presStyleIdx="8" presStyleCnt="10">
        <dgm:presLayoutVars>
          <dgm:bulletEnabled val="1"/>
        </dgm:presLayoutVars>
      </dgm:prSet>
      <dgm:spPr/>
    </dgm:pt>
    <dgm:pt modelId="{51A82E63-3BD9-4FC5-8CB4-2BF9B2635DC1}" type="pres">
      <dgm:prSet presAssocID="{8A583EE5-6AA4-4529-9F42-B2BBABC80851}" presName="aSpace2" presStyleCnt="0"/>
      <dgm:spPr/>
    </dgm:pt>
    <dgm:pt modelId="{AEFBCC1B-B820-4477-9A6D-D399B2D441C8}" type="pres">
      <dgm:prSet presAssocID="{926AA8FF-7E52-4FDA-B304-AC187C01F9D4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FC263A0E-9CDD-46B1-8AA5-9A7742AF5D01}" type="presOf" srcId="{F5328457-F62C-489C-B27A-AA9E1CBEC37B}" destId="{342EEAED-2C80-4EFE-B026-C009CD7C6D33}" srcOrd="0" destOrd="0" presId="urn:microsoft.com/office/officeart/2005/8/layout/lProcess2"/>
    <dgm:cxn modelId="{CD82591E-CBA4-4564-A2DE-8B5EA6C9235D}" type="presOf" srcId="{22046FD9-FD21-4EA8-8EEA-6A03AFA78F79}" destId="{C5D4DF16-6FCC-4FD8-9201-18D7333B34E2}" srcOrd="0" destOrd="0" presId="urn:microsoft.com/office/officeart/2005/8/layout/lProcess2"/>
    <dgm:cxn modelId="{45A5D82A-244B-4CB2-A56A-320888CCBAAF}" type="presOf" srcId="{CCD157C5-9FE8-460F-A65C-4A1E7FB8D8DE}" destId="{EB4C2542-9E11-4A38-B261-0FDD3026B39A}" srcOrd="0" destOrd="0" presId="urn:microsoft.com/office/officeart/2005/8/layout/lProcess2"/>
    <dgm:cxn modelId="{E0BB532C-A489-402C-B243-228FEB4FAECA}" type="presOf" srcId="{8A583EE5-6AA4-4529-9F42-B2BBABC80851}" destId="{CED26D5E-0FC8-4529-8BDC-969DDB6B053E}" srcOrd="0" destOrd="0" presId="urn:microsoft.com/office/officeart/2005/8/layout/lProcess2"/>
    <dgm:cxn modelId="{6DA7BE2D-6351-4B98-9F80-9ABD46B66403}" type="presOf" srcId="{D9986D69-9D22-487B-951F-43D3E2F6C1C5}" destId="{6582F371-6D68-4B96-A2E8-5C4B35DE4128}" srcOrd="0" destOrd="0" presId="urn:microsoft.com/office/officeart/2005/8/layout/lProcess2"/>
    <dgm:cxn modelId="{531D5C2F-50C3-488D-A2AB-3A56CE08366C}" type="presOf" srcId="{9A61A558-9348-4556-BCBC-92271D857FD8}" destId="{D05540A2-ADD7-4702-B5FF-B7E643DF7989}" srcOrd="0" destOrd="0" presId="urn:microsoft.com/office/officeart/2005/8/layout/lProcess2"/>
    <dgm:cxn modelId="{D860273B-9149-433F-96A9-2658FFFEB271}" srcId="{EA6173EA-5CD7-41A9-9571-41F25D159161}" destId="{22046FD9-FD21-4EA8-8EEA-6A03AFA78F79}" srcOrd="0" destOrd="0" parTransId="{D07ED5A9-2080-436A-986D-BE0AA43291AE}" sibTransId="{4CC14100-9D63-476B-8EA9-7F5520FB832E}"/>
    <dgm:cxn modelId="{C7A41B5C-2F77-48BD-AFA5-394A64AA1131}" srcId="{D9986D69-9D22-487B-951F-43D3E2F6C1C5}" destId="{8A583EE5-6AA4-4529-9F42-B2BBABC80851}" srcOrd="3" destOrd="0" parTransId="{65155EE2-D2C0-4C50-9EC5-D5F88E17BAAE}" sibTransId="{FEC55971-3E9C-44B6-9DE3-2D3F25EE661C}"/>
    <dgm:cxn modelId="{1F8B1D5D-DADA-4099-A219-450BFD377691}" type="presOf" srcId="{EA6173EA-5CD7-41A9-9571-41F25D159161}" destId="{A6557A07-92E8-4604-AE72-BD0BDC24A038}" srcOrd="0" destOrd="0" presId="urn:microsoft.com/office/officeart/2005/8/layout/lProcess2"/>
    <dgm:cxn modelId="{740B4360-A11F-4947-A00E-8FE1F4E836B2}" type="presOf" srcId="{EA6173EA-5CD7-41A9-9571-41F25D159161}" destId="{45F7C978-478C-4BE1-8E2C-D9E1148E5618}" srcOrd="1" destOrd="0" presId="urn:microsoft.com/office/officeart/2005/8/layout/lProcess2"/>
    <dgm:cxn modelId="{546E9C47-4A81-4180-94F4-CDDBD280A151}" type="presOf" srcId="{926AA8FF-7E52-4FDA-B304-AC187C01F9D4}" destId="{AEFBCC1B-B820-4477-9A6D-D399B2D441C8}" srcOrd="0" destOrd="0" presId="urn:microsoft.com/office/officeart/2005/8/layout/lProcess2"/>
    <dgm:cxn modelId="{FF971550-EA4B-4A88-A214-6D78692E6F92}" type="presOf" srcId="{6D5A7C77-C5FF-4B3A-A9C9-6992C46BF221}" destId="{A5E8C9E3-5993-42C3-AEA6-3E951F01FAF9}" srcOrd="0" destOrd="0" presId="urn:microsoft.com/office/officeart/2005/8/layout/lProcess2"/>
    <dgm:cxn modelId="{4D8DC673-6F89-42AD-AA77-AA526C367B9D}" type="presOf" srcId="{F58FC4BA-D664-4824-BF8F-59D9E966F1C4}" destId="{D751351A-3213-480E-A18A-5D4C2142057E}" srcOrd="0" destOrd="0" presId="urn:microsoft.com/office/officeart/2005/8/layout/lProcess2"/>
    <dgm:cxn modelId="{81E7CF83-1406-4DAA-A0D4-C12D79D6C39E}" type="presOf" srcId="{3415D956-8AF8-448C-B86E-EBD7B5027314}" destId="{CAA6AC8F-1798-44AB-BEC0-7A404DBF0B42}" srcOrd="0" destOrd="0" presId="urn:microsoft.com/office/officeart/2005/8/layout/lProcess2"/>
    <dgm:cxn modelId="{E3C785A5-CF8E-4AC5-834B-781EAFE60FC8}" srcId="{EA6173EA-5CD7-41A9-9571-41F25D159161}" destId="{F58FC4BA-D664-4824-BF8F-59D9E966F1C4}" srcOrd="2" destOrd="0" parTransId="{C09D16A2-6B0C-4CC0-ACFB-98A33067AC13}" sibTransId="{8268A08F-F0E2-4D98-BCB9-438DF3E075C1}"/>
    <dgm:cxn modelId="{3EBA23B4-46BE-40AB-9DD2-6D8D835ED7BF}" srcId="{D9986D69-9D22-487B-951F-43D3E2F6C1C5}" destId="{3C365A53-0E69-47BB-8870-73A410543DCA}" srcOrd="0" destOrd="0" parTransId="{3B59B216-E8E2-44D4-8179-B6D23028222D}" sibTransId="{60F2A743-CE9E-4E94-BB5E-82FA4311B1F3}"/>
    <dgm:cxn modelId="{71D644B6-9501-48C5-B414-EB041B8DC10A}" srcId="{D9986D69-9D22-487B-951F-43D3E2F6C1C5}" destId="{9A61A558-9348-4556-BCBC-92271D857FD8}" srcOrd="2" destOrd="0" parTransId="{2BB9CE48-A240-467E-827F-20FAEE2DB63D}" sibTransId="{E2FC78BE-59CB-4EE8-9FB1-8D0B7096E8E2}"/>
    <dgm:cxn modelId="{0C89ECBB-C510-4518-A8DB-35AB9C9ECB05}" srcId="{BB97E82A-B989-4330-BFD0-CBE6D2A747E2}" destId="{D9986D69-9D22-487B-951F-43D3E2F6C1C5}" srcOrd="1" destOrd="0" parTransId="{687FFDF2-4779-4740-9D57-D0C8D2B6EFEE}" sibTransId="{25BB4626-DB02-40E1-B3E3-3FA139432E07}"/>
    <dgm:cxn modelId="{C394EBBC-F9EA-4D94-8892-76BD27A7C559}" srcId="{BB97E82A-B989-4330-BFD0-CBE6D2A747E2}" destId="{EA6173EA-5CD7-41A9-9571-41F25D159161}" srcOrd="0" destOrd="0" parTransId="{139C8806-5032-44C7-A81F-DF56AA0E2155}" sibTransId="{109A19BA-6F50-4404-B2D8-B984CA06859F}"/>
    <dgm:cxn modelId="{85D3E4C5-3A5E-4AE2-83CE-DE5FDA66E45D}" type="presOf" srcId="{3C365A53-0E69-47BB-8870-73A410543DCA}" destId="{61394EF2-804F-4068-A8AC-C9F2E124ECED}" srcOrd="0" destOrd="0" presId="urn:microsoft.com/office/officeart/2005/8/layout/lProcess2"/>
    <dgm:cxn modelId="{CB7170D3-9581-4764-AAA8-855C5002522C}" srcId="{D9986D69-9D22-487B-951F-43D3E2F6C1C5}" destId="{926AA8FF-7E52-4FDA-B304-AC187C01F9D4}" srcOrd="4" destOrd="0" parTransId="{B66551A0-3948-4D99-B0EA-82D53D86A2D3}" sibTransId="{D51614A3-6C1D-4F5C-8063-734247D39F6E}"/>
    <dgm:cxn modelId="{57DC18D5-A37B-47AC-B791-5CCE221CDEEF}" type="presOf" srcId="{BB97E82A-B989-4330-BFD0-CBE6D2A747E2}" destId="{46C8C70B-5671-43EF-B105-484AC0D89EC2}" srcOrd="0" destOrd="0" presId="urn:microsoft.com/office/officeart/2005/8/layout/lProcess2"/>
    <dgm:cxn modelId="{B34E7ED8-2051-4506-810F-3202E7F61370}" srcId="{EA6173EA-5CD7-41A9-9571-41F25D159161}" destId="{CCD157C5-9FE8-460F-A65C-4A1E7FB8D8DE}" srcOrd="4" destOrd="0" parTransId="{FADCAEEE-7258-40EA-B655-A45D77517934}" sibTransId="{14A189AB-7A4D-477D-BB83-63A4E25DFFEE}"/>
    <dgm:cxn modelId="{5EDAD9DC-0432-4471-A4D6-999BA05B4C5A}" srcId="{EA6173EA-5CD7-41A9-9571-41F25D159161}" destId="{3415D956-8AF8-448C-B86E-EBD7B5027314}" srcOrd="1" destOrd="0" parTransId="{8DE8C57B-601C-412F-9143-A514889F560C}" sibTransId="{1E3207B8-65ED-4586-A8A7-4302C2091802}"/>
    <dgm:cxn modelId="{D8E606DF-9355-4788-A156-C2CA27DCF355}" srcId="{EA6173EA-5CD7-41A9-9571-41F25D159161}" destId="{6D5A7C77-C5FF-4B3A-A9C9-6992C46BF221}" srcOrd="3" destOrd="0" parTransId="{9BB34898-4C10-41AF-83C0-1EB5EF8DAC96}" sibTransId="{2106CB98-A33F-4730-9FDB-42EA20725DEF}"/>
    <dgm:cxn modelId="{7E3928ED-15E5-4D08-8B42-456ED183E0F3}" type="presOf" srcId="{D9986D69-9D22-487B-951F-43D3E2F6C1C5}" destId="{24399BD2-8D5A-44A9-AD77-546684E3B764}" srcOrd="1" destOrd="0" presId="urn:microsoft.com/office/officeart/2005/8/layout/lProcess2"/>
    <dgm:cxn modelId="{7E4215FB-0B17-46B0-B10B-3D600593EC19}" srcId="{D9986D69-9D22-487B-951F-43D3E2F6C1C5}" destId="{F5328457-F62C-489C-B27A-AA9E1CBEC37B}" srcOrd="1" destOrd="0" parTransId="{AE70FCC9-7A73-46FB-91AF-D69A8C21223B}" sibTransId="{69353056-48F9-4C75-B142-0306105B2DAC}"/>
    <dgm:cxn modelId="{D99B6B0F-D48A-4678-8DC8-977C80F67D9F}" type="presParOf" srcId="{46C8C70B-5671-43EF-B105-484AC0D89EC2}" destId="{F12AB903-E53C-46FE-BC45-1959CBB8B92F}" srcOrd="0" destOrd="0" presId="urn:microsoft.com/office/officeart/2005/8/layout/lProcess2"/>
    <dgm:cxn modelId="{3C72F8B1-3734-485E-9D1E-661F1F7EDD33}" type="presParOf" srcId="{F12AB903-E53C-46FE-BC45-1959CBB8B92F}" destId="{A6557A07-92E8-4604-AE72-BD0BDC24A038}" srcOrd="0" destOrd="0" presId="urn:microsoft.com/office/officeart/2005/8/layout/lProcess2"/>
    <dgm:cxn modelId="{612D4305-D360-428F-8C2F-8C0E45E203EA}" type="presParOf" srcId="{F12AB903-E53C-46FE-BC45-1959CBB8B92F}" destId="{45F7C978-478C-4BE1-8E2C-D9E1148E5618}" srcOrd="1" destOrd="0" presId="urn:microsoft.com/office/officeart/2005/8/layout/lProcess2"/>
    <dgm:cxn modelId="{E2C014FF-B188-487E-B3B1-05351BC93C5A}" type="presParOf" srcId="{F12AB903-E53C-46FE-BC45-1959CBB8B92F}" destId="{6B779EC6-C0C2-4D5C-A716-DB458E208303}" srcOrd="2" destOrd="0" presId="urn:microsoft.com/office/officeart/2005/8/layout/lProcess2"/>
    <dgm:cxn modelId="{827EEE31-1DB4-48DA-A5D2-70A1837947AA}" type="presParOf" srcId="{6B779EC6-C0C2-4D5C-A716-DB458E208303}" destId="{AC0E0B2F-4F92-44B9-A90C-174C16F5008F}" srcOrd="0" destOrd="0" presId="urn:microsoft.com/office/officeart/2005/8/layout/lProcess2"/>
    <dgm:cxn modelId="{C4E4CA57-4B28-4483-B963-EAA3FC924D03}" type="presParOf" srcId="{AC0E0B2F-4F92-44B9-A90C-174C16F5008F}" destId="{C5D4DF16-6FCC-4FD8-9201-18D7333B34E2}" srcOrd="0" destOrd="0" presId="urn:microsoft.com/office/officeart/2005/8/layout/lProcess2"/>
    <dgm:cxn modelId="{5F1757E3-9057-4EB7-8AB4-5144DA0CBCC1}" type="presParOf" srcId="{AC0E0B2F-4F92-44B9-A90C-174C16F5008F}" destId="{90BD2F04-BE7F-451C-A135-CDF3D78D7A8D}" srcOrd="1" destOrd="0" presId="urn:microsoft.com/office/officeart/2005/8/layout/lProcess2"/>
    <dgm:cxn modelId="{52A0526F-A1D1-4FC9-BAFE-FCBF79264570}" type="presParOf" srcId="{AC0E0B2F-4F92-44B9-A90C-174C16F5008F}" destId="{CAA6AC8F-1798-44AB-BEC0-7A404DBF0B42}" srcOrd="2" destOrd="0" presId="urn:microsoft.com/office/officeart/2005/8/layout/lProcess2"/>
    <dgm:cxn modelId="{49D49F51-8432-449C-B81F-655CE63369C1}" type="presParOf" srcId="{AC0E0B2F-4F92-44B9-A90C-174C16F5008F}" destId="{8B4DD013-AE0A-42C9-BCC7-35B1D1CB4601}" srcOrd="3" destOrd="0" presId="urn:microsoft.com/office/officeart/2005/8/layout/lProcess2"/>
    <dgm:cxn modelId="{DC4CE1B1-3DC7-42D8-ABCF-75367F9845C1}" type="presParOf" srcId="{AC0E0B2F-4F92-44B9-A90C-174C16F5008F}" destId="{D751351A-3213-480E-A18A-5D4C2142057E}" srcOrd="4" destOrd="0" presId="urn:microsoft.com/office/officeart/2005/8/layout/lProcess2"/>
    <dgm:cxn modelId="{D18FEE3B-199F-4D6B-BBD4-3AB8348F0C55}" type="presParOf" srcId="{AC0E0B2F-4F92-44B9-A90C-174C16F5008F}" destId="{23314393-7A59-410B-9E6A-972371CEE19F}" srcOrd="5" destOrd="0" presId="urn:microsoft.com/office/officeart/2005/8/layout/lProcess2"/>
    <dgm:cxn modelId="{21BE7F3C-A9EB-4E9F-86E0-9688FAFCD3F9}" type="presParOf" srcId="{AC0E0B2F-4F92-44B9-A90C-174C16F5008F}" destId="{A5E8C9E3-5993-42C3-AEA6-3E951F01FAF9}" srcOrd="6" destOrd="0" presId="urn:microsoft.com/office/officeart/2005/8/layout/lProcess2"/>
    <dgm:cxn modelId="{F779EB03-FAF0-42C5-A983-40DD401B0341}" type="presParOf" srcId="{AC0E0B2F-4F92-44B9-A90C-174C16F5008F}" destId="{07015AF0-2EED-4C2F-9AFC-15CBF3CBC747}" srcOrd="7" destOrd="0" presId="urn:microsoft.com/office/officeart/2005/8/layout/lProcess2"/>
    <dgm:cxn modelId="{C9D9A2F7-0315-4725-96A5-308690EB21A0}" type="presParOf" srcId="{AC0E0B2F-4F92-44B9-A90C-174C16F5008F}" destId="{EB4C2542-9E11-4A38-B261-0FDD3026B39A}" srcOrd="8" destOrd="0" presId="urn:microsoft.com/office/officeart/2005/8/layout/lProcess2"/>
    <dgm:cxn modelId="{07671F84-9CA6-47A9-9D20-1230B91E632F}" type="presParOf" srcId="{46C8C70B-5671-43EF-B105-484AC0D89EC2}" destId="{3396F3C4-BB06-467E-9B8F-9F1108235D5F}" srcOrd="1" destOrd="0" presId="urn:microsoft.com/office/officeart/2005/8/layout/lProcess2"/>
    <dgm:cxn modelId="{EB264553-625B-4C34-8017-FEBA5EB5F400}" type="presParOf" srcId="{46C8C70B-5671-43EF-B105-484AC0D89EC2}" destId="{016737C1-6C14-49E6-8281-82943B872DDE}" srcOrd="2" destOrd="0" presId="urn:microsoft.com/office/officeart/2005/8/layout/lProcess2"/>
    <dgm:cxn modelId="{92C9E505-7EE7-4CB0-83BB-70E2F6032EDD}" type="presParOf" srcId="{016737C1-6C14-49E6-8281-82943B872DDE}" destId="{6582F371-6D68-4B96-A2E8-5C4B35DE4128}" srcOrd="0" destOrd="0" presId="urn:microsoft.com/office/officeart/2005/8/layout/lProcess2"/>
    <dgm:cxn modelId="{594A5DA4-C6BC-4C1A-8C96-0FA067A24E88}" type="presParOf" srcId="{016737C1-6C14-49E6-8281-82943B872DDE}" destId="{24399BD2-8D5A-44A9-AD77-546684E3B764}" srcOrd="1" destOrd="0" presId="urn:microsoft.com/office/officeart/2005/8/layout/lProcess2"/>
    <dgm:cxn modelId="{24D6E19A-7A6A-4687-AB7A-629A4AABC6BC}" type="presParOf" srcId="{016737C1-6C14-49E6-8281-82943B872DDE}" destId="{A8929F47-97A7-4AEA-9703-0A4926B3ABB5}" srcOrd="2" destOrd="0" presId="urn:microsoft.com/office/officeart/2005/8/layout/lProcess2"/>
    <dgm:cxn modelId="{A5AB3ADB-73BC-46CC-901B-E4137163A909}" type="presParOf" srcId="{A8929F47-97A7-4AEA-9703-0A4926B3ABB5}" destId="{3FAA0F6F-4041-4549-B475-C3A955EE14BC}" srcOrd="0" destOrd="0" presId="urn:microsoft.com/office/officeart/2005/8/layout/lProcess2"/>
    <dgm:cxn modelId="{B5E6D1EE-BD78-4E4E-A351-69CC5D56F986}" type="presParOf" srcId="{3FAA0F6F-4041-4549-B475-C3A955EE14BC}" destId="{61394EF2-804F-4068-A8AC-C9F2E124ECED}" srcOrd="0" destOrd="0" presId="urn:microsoft.com/office/officeart/2005/8/layout/lProcess2"/>
    <dgm:cxn modelId="{B5F0BA8E-E965-4C75-A1FC-5B92A04B6967}" type="presParOf" srcId="{3FAA0F6F-4041-4549-B475-C3A955EE14BC}" destId="{CFDF4C9E-1D7D-4D87-B043-C5840F61D314}" srcOrd="1" destOrd="0" presId="urn:microsoft.com/office/officeart/2005/8/layout/lProcess2"/>
    <dgm:cxn modelId="{AC0D9213-C23B-4376-ADAC-6F9DF309A029}" type="presParOf" srcId="{3FAA0F6F-4041-4549-B475-C3A955EE14BC}" destId="{342EEAED-2C80-4EFE-B026-C009CD7C6D33}" srcOrd="2" destOrd="0" presId="urn:microsoft.com/office/officeart/2005/8/layout/lProcess2"/>
    <dgm:cxn modelId="{A82F6459-9933-41E4-A471-C1099E465802}" type="presParOf" srcId="{3FAA0F6F-4041-4549-B475-C3A955EE14BC}" destId="{7D7494D1-E385-4198-8542-498F75D88F2F}" srcOrd="3" destOrd="0" presId="urn:microsoft.com/office/officeart/2005/8/layout/lProcess2"/>
    <dgm:cxn modelId="{8B6D2DB2-7FA9-4D34-8B97-AF4FCD0771A3}" type="presParOf" srcId="{3FAA0F6F-4041-4549-B475-C3A955EE14BC}" destId="{D05540A2-ADD7-4702-B5FF-B7E643DF7989}" srcOrd="4" destOrd="0" presId="urn:microsoft.com/office/officeart/2005/8/layout/lProcess2"/>
    <dgm:cxn modelId="{55A53985-664C-4D52-AA6C-A3D4C641764E}" type="presParOf" srcId="{3FAA0F6F-4041-4549-B475-C3A955EE14BC}" destId="{31EC5072-E00D-4F05-AF79-457F3E5DAFB9}" srcOrd="5" destOrd="0" presId="urn:microsoft.com/office/officeart/2005/8/layout/lProcess2"/>
    <dgm:cxn modelId="{37F71EAD-3D75-4F71-A215-42A48F19F504}" type="presParOf" srcId="{3FAA0F6F-4041-4549-B475-C3A955EE14BC}" destId="{CED26D5E-0FC8-4529-8BDC-969DDB6B053E}" srcOrd="6" destOrd="0" presId="urn:microsoft.com/office/officeart/2005/8/layout/lProcess2"/>
    <dgm:cxn modelId="{C9995093-F4C9-489A-A9AE-0B42CE4D849A}" type="presParOf" srcId="{3FAA0F6F-4041-4549-B475-C3A955EE14BC}" destId="{51A82E63-3BD9-4FC5-8CB4-2BF9B2635DC1}" srcOrd="7" destOrd="0" presId="urn:microsoft.com/office/officeart/2005/8/layout/lProcess2"/>
    <dgm:cxn modelId="{2C1176DA-D282-4B87-953A-C5351544AF72}" type="presParOf" srcId="{3FAA0F6F-4041-4549-B475-C3A955EE14BC}" destId="{AEFBCC1B-B820-4477-9A6D-D399B2D441C8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48431-FFD5-44E3-A12C-3863EE263DFF}">
      <dsp:nvSpPr>
        <dsp:cNvPr id="0" name=""/>
        <dsp:cNvSpPr/>
      </dsp:nvSpPr>
      <dsp:spPr>
        <a:xfrm>
          <a:off x="0" y="2008414"/>
          <a:ext cx="7326085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00AB3-F9A7-47E5-A1A1-29ACB34733FA}">
      <dsp:nvSpPr>
        <dsp:cNvPr id="0" name=""/>
        <dsp:cNvSpPr/>
      </dsp:nvSpPr>
      <dsp:spPr>
        <a:xfrm>
          <a:off x="149955" y="1245216"/>
          <a:ext cx="2146886" cy="482019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Meiryo"/>
            </a:rPr>
            <a:t>Scenario</a:t>
          </a:r>
        </a:p>
      </dsp:txBody>
      <dsp:txXfrm>
        <a:off x="149955" y="1245216"/>
        <a:ext cx="2146886" cy="482019"/>
      </dsp:txXfrm>
    </dsp:sp>
    <dsp:sp modelId="{ED148678-CDAD-4B1D-B6D0-926BD97EF360}">
      <dsp:nvSpPr>
        <dsp:cNvPr id="0" name=""/>
        <dsp:cNvSpPr/>
      </dsp:nvSpPr>
      <dsp:spPr>
        <a:xfrm>
          <a:off x="149955" y="471236"/>
          <a:ext cx="2146886" cy="77397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Meiryo"/>
            </a:rPr>
            <a:t>Road</a:t>
          </a:r>
          <a:r>
            <a:rPr lang="en-US" sz="1200" b="0" kern="1200"/>
            <a:t> blockades</a:t>
          </a:r>
          <a:r>
            <a:rPr lang="en-US" sz="1200" b="0" kern="1200">
              <a:latin typeface="Meiryo"/>
            </a:rPr>
            <a:t> &amp;</a:t>
          </a:r>
          <a:r>
            <a:rPr lang="en-US" sz="1200" b="0" kern="1200"/>
            <a:t> </a:t>
          </a:r>
          <a:r>
            <a:rPr lang="en-US" sz="1200" b="0" kern="1200">
              <a:latin typeface="Meiryo"/>
            </a:rPr>
            <a:t>strikes by</a:t>
          </a:r>
          <a:r>
            <a:rPr lang="en-US" sz="1200" b="0" kern="1200"/>
            <a:t> </a:t>
          </a:r>
          <a:r>
            <a:rPr lang="en-US" sz="1200" b="0" kern="1200">
              <a:latin typeface="Meiryo"/>
            </a:rPr>
            <a:t>locals.</a:t>
          </a:r>
        </a:p>
      </dsp:txBody>
      <dsp:txXfrm>
        <a:off x="149955" y="471236"/>
        <a:ext cx="2146886" cy="773979"/>
      </dsp:txXfrm>
    </dsp:sp>
    <dsp:sp modelId="{56578979-16BC-440F-A960-7FD6601B3203}">
      <dsp:nvSpPr>
        <dsp:cNvPr id="0" name=""/>
        <dsp:cNvSpPr/>
      </dsp:nvSpPr>
      <dsp:spPr>
        <a:xfrm>
          <a:off x="1223398" y="1727236"/>
          <a:ext cx="0" cy="281177"/>
        </a:xfrm>
        <a:prstGeom prst="line">
          <a:avLst/>
        </a:prstGeom>
        <a:noFill/>
        <a:ln w="9525" cap="flat" cmpd="sng" algn="ctr">
          <a:solidFill>
            <a:schemeClr val="accent5">
              <a:shade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622DAB-276F-44D3-A6DF-C9D2585AD298}">
      <dsp:nvSpPr>
        <dsp:cNvPr id="0" name=""/>
        <dsp:cNvSpPr/>
      </dsp:nvSpPr>
      <dsp:spPr>
        <a:xfrm>
          <a:off x="1369777" y="2289591"/>
          <a:ext cx="2146886" cy="482019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Meiryo"/>
            </a:rPr>
            <a:t>Impact</a:t>
          </a:r>
          <a:endParaRPr lang="en-US" sz="1400" b="0" kern="1200"/>
        </a:p>
      </dsp:txBody>
      <dsp:txXfrm>
        <a:off x="1369777" y="2289591"/>
        <a:ext cx="2146886" cy="482019"/>
      </dsp:txXfrm>
    </dsp:sp>
    <dsp:sp modelId="{EAC3F1E1-FD75-404E-B3E2-F42A0745DF7B}">
      <dsp:nvSpPr>
        <dsp:cNvPr id="0" name=""/>
        <dsp:cNvSpPr/>
      </dsp:nvSpPr>
      <dsp:spPr>
        <a:xfrm>
          <a:off x="1369777" y="2771611"/>
          <a:ext cx="2146886" cy="77397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Meiryo"/>
            </a:rPr>
            <a:t>Haulage</a:t>
          </a:r>
          <a:r>
            <a:rPr lang="en-US" sz="1200" b="0" kern="1200"/>
            <a:t> operations come to a complete halt</a:t>
          </a:r>
          <a:r>
            <a:rPr lang="en-US" sz="1200" kern="1200">
              <a:latin typeface="Meiryo"/>
            </a:rPr>
            <a:t>.</a:t>
          </a:r>
          <a:endParaRPr lang="en-US" sz="1200" kern="1200"/>
        </a:p>
      </dsp:txBody>
      <dsp:txXfrm>
        <a:off x="1369777" y="2771611"/>
        <a:ext cx="2146886" cy="773979"/>
      </dsp:txXfrm>
    </dsp:sp>
    <dsp:sp modelId="{3543ABAB-E802-43D6-A6C6-BAE5584DAC07}">
      <dsp:nvSpPr>
        <dsp:cNvPr id="0" name=""/>
        <dsp:cNvSpPr/>
      </dsp:nvSpPr>
      <dsp:spPr>
        <a:xfrm>
          <a:off x="2443220" y="2008413"/>
          <a:ext cx="0" cy="281177"/>
        </a:xfrm>
        <a:prstGeom prst="line">
          <a:avLst/>
        </a:prstGeom>
        <a:noFill/>
        <a:ln w="9525" cap="flat" cmpd="sng" algn="ctr">
          <a:solidFill>
            <a:schemeClr val="accent5">
              <a:shade val="90000"/>
              <a:hueOff val="-31461"/>
              <a:satOff val="-832"/>
              <a:lumOff val="78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E38EF2-D105-4453-8C6F-0D7304907C6A}">
      <dsp:nvSpPr>
        <dsp:cNvPr id="0" name=""/>
        <dsp:cNvSpPr/>
      </dsp:nvSpPr>
      <dsp:spPr>
        <a:xfrm rot="2700000">
          <a:off x="1192155" y="1977170"/>
          <a:ext cx="62487" cy="6248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A9300-8CDB-4462-A3CA-C810AFF1B0F1}">
      <dsp:nvSpPr>
        <dsp:cNvPr id="0" name=""/>
        <dsp:cNvSpPr/>
      </dsp:nvSpPr>
      <dsp:spPr>
        <a:xfrm rot="2700000">
          <a:off x="2411977" y="1977170"/>
          <a:ext cx="62487" cy="6248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1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513DEB-A27C-491B-8470-7CB84FE7D8FD}">
      <dsp:nvSpPr>
        <dsp:cNvPr id="0" name=""/>
        <dsp:cNvSpPr/>
      </dsp:nvSpPr>
      <dsp:spPr>
        <a:xfrm>
          <a:off x="2589599" y="1245216"/>
          <a:ext cx="2146886" cy="482019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/>
            <a:t>Additional </a:t>
          </a:r>
          <a:r>
            <a:rPr lang="en-US" sz="1400" b="0" kern="1200">
              <a:latin typeface="Meiryo"/>
            </a:rPr>
            <a:t>Challenge</a:t>
          </a:r>
        </a:p>
      </dsp:txBody>
      <dsp:txXfrm>
        <a:off x="2589599" y="1245216"/>
        <a:ext cx="2146886" cy="482019"/>
      </dsp:txXfrm>
    </dsp:sp>
    <dsp:sp modelId="{F08FCE6A-C168-42C8-AAD3-3E80C6E5A8BC}">
      <dsp:nvSpPr>
        <dsp:cNvPr id="0" name=""/>
        <dsp:cNvSpPr/>
      </dsp:nvSpPr>
      <dsp:spPr>
        <a:xfrm>
          <a:off x="2589599" y="471236"/>
          <a:ext cx="2146886" cy="77397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Meiryo"/>
            </a:rPr>
            <a:t>Absence</a:t>
          </a:r>
          <a:r>
            <a:rPr lang="en-US" sz="1200" b="0" kern="1200"/>
            <a:t> of </a:t>
          </a:r>
          <a:r>
            <a:rPr lang="en-US" sz="1200" b="0" kern="1200">
              <a:latin typeface="Meiryo"/>
            </a:rPr>
            <a:t>dumper operators</a:t>
          </a:r>
          <a:r>
            <a:rPr lang="en-US" sz="1200" kern="1200">
              <a:latin typeface="Meiryo"/>
            </a:rPr>
            <a:t>.</a:t>
          </a:r>
          <a:endParaRPr lang="en-US" sz="1200" kern="1200"/>
        </a:p>
      </dsp:txBody>
      <dsp:txXfrm>
        <a:off x="2589599" y="471236"/>
        <a:ext cx="2146886" cy="773979"/>
      </dsp:txXfrm>
    </dsp:sp>
    <dsp:sp modelId="{1FD65E49-16EC-4DB4-8FB6-B66B79CFF76B}">
      <dsp:nvSpPr>
        <dsp:cNvPr id="0" name=""/>
        <dsp:cNvSpPr/>
      </dsp:nvSpPr>
      <dsp:spPr>
        <a:xfrm>
          <a:off x="3663042" y="1727236"/>
          <a:ext cx="0" cy="281177"/>
        </a:xfrm>
        <a:prstGeom prst="line">
          <a:avLst/>
        </a:prstGeom>
        <a:noFill/>
        <a:ln w="9525" cap="flat" cmpd="sng" algn="ctr">
          <a:solidFill>
            <a:schemeClr val="accent5">
              <a:shade val="90000"/>
              <a:hueOff val="-62922"/>
              <a:satOff val="-1664"/>
              <a:lumOff val="1575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7178C-6D0A-45C3-A2ED-ABAF74FD28EA}">
      <dsp:nvSpPr>
        <dsp:cNvPr id="0" name=""/>
        <dsp:cNvSpPr/>
      </dsp:nvSpPr>
      <dsp:spPr>
        <a:xfrm>
          <a:off x="3809421" y="2289591"/>
          <a:ext cx="2146886" cy="482019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Meiryo"/>
            </a:rPr>
            <a:t>Consequence</a:t>
          </a:r>
        </a:p>
      </dsp:txBody>
      <dsp:txXfrm>
        <a:off x="3809421" y="2289591"/>
        <a:ext cx="2146886" cy="482019"/>
      </dsp:txXfrm>
    </dsp:sp>
    <dsp:sp modelId="{8DC879B5-7D50-4799-B88E-E0AC30BFCB30}">
      <dsp:nvSpPr>
        <dsp:cNvPr id="0" name=""/>
        <dsp:cNvSpPr/>
      </dsp:nvSpPr>
      <dsp:spPr>
        <a:xfrm>
          <a:off x="3809421" y="2771611"/>
          <a:ext cx="2146886" cy="77397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Meiryo"/>
            </a:rPr>
            <a:t>Haulage is aligned</a:t>
          </a:r>
          <a:r>
            <a:rPr lang="en-US" sz="1200" b="0" kern="1200"/>
            <a:t> with the available </a:t>
          </a:r>
          <a:r>
            <a:rPr lang="en-US" sz="1200" b="0" kern="1200">
              <a:latin typeface="Meiryo"/>
            </a:rPr>
            <a:t>workforce.</a:t>
          </a:r>
          <a:endParaRPr lang="en-US" sz="1200" b="0" kern="1200"/>
        </a:p>
      </dsp:txBody>
      <dsp:txXfrm>
        <a:off x="3809421" y="2771611"/>
        <a:ext cx="2146886" cy="773979"/>
      </dsp:txXfrm>
    </dsp:sp>
    <dsp:sp modelId="{1E4D6770-8CE3-4695-9B94-618164E65215}">
      <dsp:nvSpPr>
        <dsp:cNvPr id="0" name=""/>
        <dsp:cNvSpPr/>
      </dsp:nvSpPr>
      <dsp:spPr>
        <a:xfrm>
          <a:off x="4882864" y="2008413"/>
          <a:ext cx="0" cy="281177"/>
        </a:xfrm>
        <a:prstGeom prst="line">
          <a:avLst/>
        </a:prstGeom>
        <a:noFill/>
        <a:ln w="9525" cap="flat" cmpd="sng" algn="ctr">
          <a:solidFill>
            <a:schemeClr val="accent5">
              <a:shade val="90000"/>
              <a:hueOff val="-94384"/>
              <a:satOff val="-2496"/>
              <a:lumOff val="2363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060AC0-C2D9-49E2-AF10-B61305EC9BA6}">
      <dsp:nvSpPr>
        <dsp:cNvPr id="0" name=""/>
        <dsp:cNvSpPr/>
      </dsp:nvSpPr>
      <dsp:spPr>
        <a:xfrm rot="2700000">
          <a:off x="3631798" y="1977170"/>
          <a:ext cx="62487" cy="6248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841B92-7A61-40F9-AFFE-3B36E8CE4068}">
      <dsp:nvSpPr>
        <dsp:cNvPr id="0" name=""/>
        <dsp:cNvSpPr/>
      </dsp:nvSpPr>
      <dsp:spPr>
        <a:xfrm rot="2700000">
          <a:off x="4851620" y="1977170"/>
          <a:ext cx="62487" cy="6248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3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D20FF-4D1B-4A44-9D38-5F725A174D54}">
      <dsp:nvSpPr>
        <dsp:cNvPr id="0" name=""/>
        <dsp:cNvSpPr/>
      </dsp:nvSpPr>
      <dsp:spPr>
        <a:xfrm>
          <a:off x="5029242" y="1245216"/>
          <a:ext cx="2146886" cy="482019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5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/>
            <a:t>Need for </a:t>
          </a:r>
          <a:r>
            <a:rPr lang="en-US" sz="1400" b="0" kern="1200">
              <a:latin typeface="Meiryo"/>
            </a:rPr>
            <a:t>Adaptation</a:t>
          </a:r>
        </a:p>
      </dsp:txBody>
      <dsp:txXfrm>
        <a:off x="5029242" y="1245216"/>
        <a:ext cx="2146886" cy="482019"/>
      </dsp:txXfrm>
    </dsp:sp>
    <dsp:sp modelId="{576D936D-4E64-49C5-8804-01D5983B51E3}">
      <dsp:nvSpPr>
        <dsp:cNvPr id="0" name=""/>
        <dsp:cNvSpPr/>
      </dsp:nvSpPr>
      <dsp:spPr>
        <a:xfrm>
          <a:off x="5029242" y="471236"/>
          <a:ext cx="2146886" cy="773979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Meiryo"/>
            </a:rPr>
            <a:t>Manage </a:t>
          </a:r>
          <a:r>
            <a:rPr lang="en-US" sz="1200" b="0" kern="1200"/>
            <a:t>workforce </a:t>
          </a:r>
          <a:r>
            <a:rPr lang="en-US" sz="1200" b="0" kern="1200">
              <a:latin typeface="Meiryo"/>
            </a:rPr>
            <a:t>availability</a:t>
          </a:r>
          <a:r>
            <a:rPr lang="en-US" sz="1200" kern="1200">
              <a:latin typeface="Meiryo"/>
            </a:rPr>
            <a:t>.</a:t>
          </a:r>
          <a:endParaRPr lang="en-US" sz="1200" kern="1200"/>
        </a:p>
      </dsp:txBody>
      <dsp:txXfrm>
        <a:off x="5029242" y="471236"/>
        <a:ext cx="2146886" cy="773979"/>
      </dsp:txXfrm>
    </dsp:sp>
    <dsp:sp modelId="{E4C0FF95-391E-49EC-8D5E-78CA792865E7}">
      <dsp:nvSpPr>
        <dsp:cNvPr id="0" name=""/>
        <dsp:cNvSpPr/>
      </dsp:nvSpPr>
      <dsp:spPr>
        <a:xfrm>
          <a:off x="6102686" y="1727236"/>
          <a:ext cx="0" cy="281177"/>
        </a:xfrm>
        <a:prstGeom prst="line">
          <a:avLst/>
        </a:prstGeom>
        <a:noFill/>
        <a:ln w="9525" cap="flat" cmpd="sng" algn="ctr">
          <a:solidFill>
            <a:schemeClr val="accent5">
              <a:shade val="90000"/>
              <a:hueOff val="-125845"/>
              <a:satOff val="-3328"/>
              <a:lumOff val="315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2D7C72-9180-4D30-83A1-390D5FB52A5C}">
      <dsp:nvSpPr>
        <dsp:cNvPr id="0" name=""/>
        <dsp:cNvSpPr/>
      </dsp:nvSpPr>
      <dsp:spPr>
        <a:xfrm rot="2700000">
          <a:off x="6071442" y="1977170"/>
          <a:ext cx="62487" cy="62487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CDE65-6D8E-463B-AC78-813BB2A0DCCC}">
      <dsp:nvSpPr>
        <dsp:cNvPr id="0" name=""/>
        <dsp:cNvSpPr/>
      </dsp:nvSpPr>
      <dsp:spPr>
        <a:xfrm>
          <a:off x="0" y="0"/>
          <a:ext cx="4490210" cy="1006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Dumper system dominates mining costs.</a:t>
          </a:r>
          <a:endParaRPr lang="en-US" sz="1700" kern="1200">
            <a:latin typeface="Meiryo"/>
          </a:endParaRPr>
        </a:p>
      </dsp:txBody>
      <dsp:txXfrm>
        <a:off x="29466" y="29466"/>
        <a:ext cx="3319617" cy="947096"/>
      </dsp:txXfrm>
    </dsp:sp>
    <dsp:sp modelId="{FB31FDE4-3E91-434B-B0E2-B646F2BEA61F}">
      <dsp:nvSpPr>
        <dsp:cNvPr id="0" name=""/>
        <dsp:cNvSpPr/>
      </dsp:nvSpPr>
      <dsp:spPr>
        <a:xfrm>
          <a:off x="376055" y="1188942"/>
          <a:ext cx="4490210" cy="1006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633314"/>
                <a:satOff val="1022"/>
                <a:lumOff val="-248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-633314"/>
                <a:satOff val="1022"/>
                <a:lumOff val="-248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-633314"/>
                <a:satOff val="1022"/>
                <a:lumOff val="-2484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50-60% allocated to truck haulage.</a:t>
          </a:r>
        </a:p>
      </dsp:txBody>
      <dsp:txXfrm>
        <a:off x="405521" y="1218408"/>
        <a:ext cx="3401304" cy="947096"/>
      </dsp:txXfrm>
    </dsp:sp>
    <dsp:sp modelId="{40E89B40-86F2-4645-A717-251CF9CD1075}">
      <dsp:nvSpPr>
        <dsp:cNvPr id="0" name=""/>
        <dsp:cNvSpPr/>
      </dsp:nvSpPr>
      <dsp:spPr>
        <a:xfrm>
          <a:off x="746497" y="2377885"/>
          <a:ext cx="4490210" cy="1006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266629"/>
                <a:satOff val="2043"/>
                <a:lumOff val="-4967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-1266629"/>
                <a:satOff val="2043"/>
                <a:lumOff val="-4967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-1266629"/>
                <a:satOff val="2043"/>
                <a:lumOff val="-4967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Major financial impact on companies.</a:t>
          </a:r>
        </a:p>
      </dsp:txBody>
      <dsp:txXfrm>
        <a:off x="775963" y="2407351"/>
        <a:ext cx="3406917" cy="947096"/>
      </dsp:txXfrm>
    </dsp:sp>
    <dsp:sp modelId="{C75E1B20-1256-488F-AF40-81EB29B32AE4}">
      <dsp:nvSpPr>
        <dsp:cNvPr id="0" name=""/>
        <dsp:cNvSpPr/>
      </dsp:nvSpPr>
      <dsp:spPr>
        <a:xfrm>
          <a:off x="1122552" y="3566827"/>
          <a:ext cx="4490210" cy="100602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1899943"/>
                <a:satOff val="3065"/>
                <a:lumOff val="-7451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-1899943"/>
                <a:satOff val="3065"/>
                <a:lumOff val="-7451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-1899943"/>
                <a:satOff val="3065"/>
                <a:lumOff val="-7451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Emphasizes critical role in mining investment.</a:t>
          </a:r>
        </a:p>
      </dsp:txBody>
      <dsp:txXfrm>
        <a:off x="1152018" y="3596293"/>
        <a:ext cx="3401304" cy="947096"/>
      </dsp:txXfrm>
    </dsp:sp>
    <dsp:sp modelId="{9C7B287A-C9C1-4D9F-BD29-E3953D14E634}">
      <dsp:nvSpPr>
        <dsp:cNvPr id="0" name=""/>
        <dsp:cNvSpPr/>
      </dsp:nvSpPr>
      <dsp:spPr>
        <a:xfrm>
          <a:off x="3836291" y="770526"/>
          <a:ext cx="653918" cy="65391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3983423" y="770526"/>
        <a:ext cx="359654" cy="492073"/>
      </dsp:txXfrm>
    </dsp:sp>
    <dsp:sp modelId="{7FFB2191-F1DD-4734-8116-24AD7A4DF560}">
      <dsp:nvSpPr>
        <dsp:cNvPr id="0" name=""/>
        <dsp:cNvSpPr/>
      </dsp:nvSpPr>
      <dsp:spPr>
        <a:xfrm>
          <a:off x="4212347" y="1959468"/>
          <a:ext cx="653918" cy="65391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882854"/>
            <a:satOff val="-730"/>
            <a:lumOff val="-71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359479" y="1959468"/>
        <a:ext cx="359654" cy="492073"/>
      </dsp:txXfrm>
    </dsp:sp>
    <dsp:sp modelId="{959F8D08-9D97-4A81-BA25-96CCCB8254FF}">
      <dsp:nvSpPr>
        <dsp:cNvPr id="0" name=""/>
        <dsp:cNvSpPr/>
      </dsp:nvSpPr>
      <dsp:spPr>
        <a:xfrm>
          <a:off x="4582789" y="3148411"/>
          <a:ext cx="653918" cy="65391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765708"/>
            <a:satOff val="-1460"/>
            <a:lumOff val="-142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729921" y="3148411"/>
        <a:ext cx="359654" cy="4920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57A07-92E8-4604-AE72-BD0BDC24A038}">
      <dsp:nvSpPr>
        <dsp:cNvPr id="0" name=""/>
        <dsp:cNvSpPr/>
      </dsp:nvSpPr>
      <dsp:spPr>
        <a:xfrm>
          <a:off x="2403" y="0"/>
          <a:ext cx="2311728" cy="441693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Meiryo"/>
            </a:rPr>
            <a:t> METALLIC MINES</a:t>
          </a:r>
        </a:p>
      </dsp:txBody>
      <dsp:txXfrm>
        <a:off x="2403" y="0"/>
        <a:ext cx="2311728" cy="1325079"/>
      </dsp:txXfrm>
    </dsp:sp>
    <dsp:sp modelId="{C5D4DF16-6FCC-4FD8-9201-18D7333B34E2}">
      <dsp:nvSpPr>
        <dsp:cNvPr id="0" name=""/>
        <dsp:cNvSpPr/>
      </dsp:nvSpPr>
      <dsp:spPr>
        <a:xfrm>
          <a:off x="233576" y="1325915"/>
          <a:ext cx="1849382" cy="510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Meiryo"/>
            </a:rPr>
            <a:t>Gold</a:t>
          </a:r>
          <a:r>
            <a:rPr lang="en-US" sz="1800" kern="1200"/>
            <a:t> </a:t>
          </a:r>
        </a:p>
      </dsp:txBody>
      <dsp:txXfrm>
        <a:off x="248542" y="1340881"/>
        <a:ext cx="1819450" cy="481045"/>
      </dsp:txXfrm>
    </dsp:sp>
    <dsp:sp modelId="{CAA6AC8F-1798-44AB-BEC0-7A404DBF0B42}">
      <dsp:nvSpPr>
        <dsp:cNvPr id="0" name=""/>
        <dsp:cNvSpPr/>
      </dsp:nvSpPr>
      <dsp:spPr>
        <a:xfrm>
          <a:off x="233576" y="1915504"/>
          <a:ext cx="1849382" cy="510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Silver</a:t>
          </a:r>
          <a:r>
            <a:rPr lang="en-US" sz="1800" kern="1200">
              <a:latin typeface="Meiryo"/>
            </a:rPr>
            <a:t> </a:t>
          </a:r>
          <a:endParaRPr lang="en-US" sz="1800" kern="1200"/>
        </a:p>
      </dsp:txBody>
      <dsp:txXfrm>
        <a:off x="248542" y="1930470"/>
        <a:ext cx="1819450" cy="481045"/>
      </dsp:txXfrm>
    </dsp:sp>
    <dsp:sp modelId="{D751351A-3213-480E-A18A-5D4C2142057E}">
      <dsp:nvSpPr>
        <dsp:cNvPr id="0" name=""/>
        <dsp:cNvSpPr/>
      </dsp:nvSpPr>
      <dsp:spPr>
        <a:xfrm>
          <a:off x="233576" y="2505093"/>
          <a:ext cx="1849382" cy="510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Iron</a:t>
          </a:r>
          <a:r>
            <a:rPr lang="en-US" sz="1800" kern="1200">
              <a:latin typeface="Meiryo"/>
            </a:rPr>
            <a:t> </a:t>
          </a:r>
          <a:endParaRPr lang="en-US" sz="1800" kern="1200"/>
        </a:p>
      </dsp:txBody>
      <dsp:txXfrm>
        <a:off x="248542" y="2520059"/>
        <a:ext cx="1819450" cy="481045"/>
      </dsp:txXfrm>
    </dsp:sp>
    <dsp:sp modelId="{A5E8C9E3-5993-42C3-AEA6-3E951F01FAF9}">
      <dsp:nvSpPr>
        <dsp:cNvPr id="0" name=""/>
        <dsp:cNvSpPr/>
      </dsp:nvSpPr>
      <dsp:spPr>
        <a:xfrm>
          <a:off x="233576" y="3094683"/>
          <a:ext cx="1849382" cy="510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Silicon</a:t>
          </a:r>
          <a:r>
            <a:rPr lang="en-US" sz="1800" kern="1200">
              <a:latin typeface="Meiryo"/>
            </a:rPr>
            <a:t> </a:t>
          </a:r>
          <a:endParaRPr lang="en-US" sz="1800" kern="1200"/>
        </a:p>
      </dsp:txBody>
      <dsp:txXfrm>
        <a:off x="248542" y="3109649"/>
        <a:ext cx="1819450" cy="481045"/>
      </dsp:txXfrm>
    </dsp:sp>
    <dsp:sp modelId="{EB4C2542-9E11-4A38-B261-0FDD3026B39A}">
      <dsp:nvSpPr>
        <dsp:cNvPr id="0" name=""/>
        <dsp:cNvSpPr/>
      </dsp:nvSpPr>
      <dsp:spPr>
        <a:xfrm>
          <a:off x="233576" y="3684272"/>
          <a:ext cx="1849382" cy="510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Meiryo"/>
            </a:rPr>
            <a:t>Zinc</a:t>
          </a:r>
        </a:p>
      </dsp:txBody>
      <dsp:txXfrm>
        <a:off x="248542" y="3699238"/>
        <a:ext cx="1819450" cy="481045"/>
      </dsp:txXfrm>
    </dsp:sp>
    <dsp:sp modelId="{6582F371-6D68-4B96-A2E8-5C4B35DE4128}">
      <dsp:nvSpPr>
        <dsp:cNvPr id="0" name=""/>
        <dsp:cNvSpPr/>
      </dsp:nvSpPr>
      <dsp:spPr>
        <a:xfrm>
          <a:off x="2487511" y="0"/>
          <a:ext cx="2311728" cy="441693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Meiryo"/>
            </a:rPr>
            <a:t> NON-METALLIC MINES</a:t>
          </a:r>
          <a:endParaRPr lang="en-US" sz="2100" kern="1200"/>
        </a:p>
      </dsp:txBody>
      <dsp:txXfrm>
        <a:off x="2487511" y="0"/>
        <a:ext cx="2311728" cy="1325079"/>
      </dsp:txXfrm>
    </dsp:sp>
    <dsp:sp modelId="{61394EF2-804F-4068-A8AC-C9F2E124ECED}">
      <dsp:nvSpPr>
        <dsp:cNvPr id="0" name=""/>
        <dsp:cNvSpPr/>
      </dsp:nvSpPr>
      <dsp:spPr>
        <a:xfrm>
          <a:off x="2718684" y="1325915"/>
          <a:ext cx="1849382" cy="510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Meiryo"/>
            </a:rPr>
            <a:t>Coal</a:t>
          </a:r>
          <a:endParaRPr lang="en-US" sz="1800" kern="1200"/>
        </a:p>
      </dsp:txBody>
      <dsp:txXfrm>
        <a:off x="2733650" y="1340881"/>
        <a:ext cx="1819450" cy="481045"/>
      </dsp:txXfrm>
    </dsp:sp>
    <dsp:sp modelId="{342EEAED-2C80-4EFE-B026-C009CD7C6D33}">
      <dsp:nvSpPr>
        <dsp:cNvPr id="0" name=""/>
        <dsp:cNvSpPr/>
      </dsp:nvSpPr>
      <dsp:spPr>
        <a:xfrm>
          <a:off x="2718684" y="1915504"/>
          <a:ext cx="1849382" cy="510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Meiryo"/>
            </a:rPr>
            <a:t>Limestone</a:t>
          </a:r>
          <a:endParaRPr lang="en-US" sz="1800" kern="1200"/>
        </a:p>
      </dsp:txBody>
      <dsp:txXfrm>
        <a:off x="2733650" y="1930470"/>
        <a:ext cx="1819450" cy="481045"/>
      </dsp:txXfrm>
    </dsp:sp>
    <dsp:sp modelId="{D05540A2-ADD7-4702-B5FF-B7E643DF7989}">
      <dsp:nvSpPr>
        <dsp:cNvPr id="0" name=""/>
        <dsp:cNvSpPr/>
      </dsp:nvSpPr>
      <dsp:spPr>
        <a:xfrm>
          <a:off x="2718684" y="2505093"/>
          <a:ext cx="1849382" cy="510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Meiryo"/>
            </a:rPr>
            <a:t>Diamond</a:t>
          </a:r>
        </a:p>
      </dsp:txBody>
      <dsp:txXfrm>
        <a:off x="2733650" y="2520059"/>
        <a:ext cx="1819450" cy="481045"/>
      </dsp:txXfrm>
    </dsp:sp>
    <dsp:sp modelId="{CED26D5E-0FC8-4529-8BDC-969DDB6B053E}">
      <dsp:nvSpPr>
        <dsp:cNvPr id="0" name=""/>
        <dsp:cNvSpPr/>
      </dsp:nvSpPr>
      <dsp:spPr>
        <a:xfrm>
          <a:off x="2718684" y="3094683"/>
          <a:ext cx="1849382" cy="510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Meiryo"/>
            </a:rPr>
            <a:t>Gypsum</a:t>
          </a:r>
        </a:p>
      </dsp:txBody>
      <dsp:txXfrm>
        <a:off x="2733650" y="3109649"/>
        <a:ext cx="1819450" cy="481045"/>
      </dsp:txXfrm>
    </dsp:sp>
    <dsp:sp modelId="{AEFBCC1B-B820-4477-9A6D-D399B2D441C8}">
      <dsp:nvSpPr>
        <dsp:cNvPr id="0" name=""/>
        <dsp:cNvSpPr/>
      </dsp:nvSpPr>
      <dsp:spPr>
        <a:xfrm>
          <a:off x="2718684" y="3684272"/>
          <a:ext cx="1849382" cy="51097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7150" dist="25400" dir="5400000" algn="ctr" rotWithShape="0">
            <a:srgbClr val="000000">
              <a:alpha val="2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Meiryo"/>
            </a:rPr>
            <a:t>Mica</a:t>
          </a:r>
        </a:p>
      </dsp:txBody>
      <dsp:txXfrm>
        <a:off x="2733650" y="3699238"/>
        <a:ext cx="1819450" cy="481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LabelsTimeline">
  <dgm:title val="Horizontal Labels Timeline"/>
  <dgm:desc val="Use to show a list of events in chronological order. The rectangular shape contains the description while the date is shown immediately below. It can display a large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fgAcc1">
      <dgm:alg type="sp"/>
      <dgm:shape xmlns:r="http://schemas.openxmlformats.org/officeDocument/2006/relationships" type="line" r:blip="" zOrderOff="-1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8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31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b" for="ch" forName="L2TextContainerWrapper" refType="h" fact="0.31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43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.5"/>
              </dgm:constrLst>
            </dgm:if>
            <dgm:else name="CaseForPlacingNodeBelowDivider">
              <dgm:constrLst>
                <dgm:constr type="w" for="ch" forName="L1TextContainer" refType="w" fact="0.88"/>
                <dgm:constr type="l" for="ch" forName="L1TextContainer" refType="w" fact="0.06"/>
                <dgm:constr type="h" for="ch" forName="L1TextContainer" refType="h" fact="0.12"/>
                <dgm:constr type="t" for="ch" forName="L1TextContainer" refType="h" fact="0.57"/>
                <dgm:constr type="w" for="ch" forName="L2TextContainerWrapper" refType="w" fact="0.88"/>
                <dgm:constr type="l" for="ch" forName="L2TextContainerWrapper" refType="w" fact="0.06"/>
                <dgm:constr type="h" for="ch" forName="L2TextContainerWrapper" refType="h" fact="0.31"/>
                <dgm:constr type="t" for="ch" forName="L2TextContainerWrapper" refType="h" fact="0.69"/>
                <dgm:constr type="w" for="ch" forName="ConnectLine"/>
                <dgm:constr type="ctrX" for="ch" forName="ConnectLine" refType="w" fact="0.5"/>
                <dgm:constr type="h" for="ch" forName="ConnectLine" refType="h" fact="0.07"/>
                <dgm:constr type="t" for="ch" forName="ConnectLine" refType="h" fact="0.5"/>
                <dgm:constr type="w" for="ch" forName="ConnectorPoint" refType="h" fact="0.022"/>
                <dgm:constr type="h" for="ch" forName="ConnectorPoint" refType="h" fact="0.022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5"/>
                <dgm:constr type="t" for="ch" forName="EmptyPlaceHolder" refType="h" fact="0"/>
              </dgm:constrLst>
            </dgm:else>
          </dgm:choose>
          <dgm:layoutNode name="L1TextContainer" styleLbl="alignNode1">
            <dgm:varLst>
              <dgm:chMax val="1"/>
              <dgm:chPref val="1"/>
              <dgm:bulletEnabled val="1"/>
            </dgm:varLst>
            <dgm:alg type="tx">
              <dgm:param type="txAnchorVert" val="mid"/>
              <dgm:param type="parTxLTRAlign" val="ctr"/>
              <dgm:param type="parTxRTLAlign" val="ctr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tMarg" refType="primFontSz" fact="0.4"/>
              <dgm:constr type="bMarg" refType="primFontSz" fact="0.4"/>
              <dgm:constr type="lMarg" refType="primFontSz" fact="0.4"/>
              <dgm:constr type="rMarg" refType="primFontSz" fact="0.4"/>
            </dgm:constrLst>
            <dgm:ruleLst>
              <dgm:rule type="primFontSz" val="14" fact="NaN" max="NaN"/>
            </dgm:ruleLst>
          </dgm:layoutNode>
          <dgm:layoutNode name="L2TextContainerWrapper">
            <dgm:varLst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39"/>
                  <dgm:constr type="b" for="ch" forName="L2TextContainer" refType="h"/>
                  <dgm:constr type="h" for="ch" forName="FlexibleEmptyPlaceHolder" refType="h" fact="0.61"/>
                </dgm:constrLst>
              </dgm:if>
              <dgm:else name="CaseForPlacingL2TextContaineBelowDivider">
                <dgm:constrLst>
                  <dgm:constr type="h" for="ch" forName="L2TextContainer" refType="h" fact="0.39"/>
                  <dgm:constr type="h" for="ch" forName="FlexibleEmptyPlaceHolder" refType="h" fact="0.61"/>
                  <dgm:constr type="b" for="ch" forName="FlexibleEmptyPlaceHolder" refType="h"/>
                </dgm:constrLst>
              </dgm:else>
            </dgm:choose>
            <dgm:layoutNode name="L2TextContainer" styleLbl="bgAccFollowNode1" moveWith="L1TextContainer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 fact="0.75"/>
                <dgm:constr type="bMarg" refType="primFontSz" fact="0.75"/>
                <dgm:constr type="lMarg" refType="primFontSz" fact="0.75"/>
                <dgm:constr type="rMarg" refType="primFontSz" fact="0.75"/>
              </dgm:constrLst>
              <dgm:ruleLst>
                <dgm:rule type="h" val="INF" fact="NaN" max="NaN"/>
                <dgm:rule type="primFontSz" val="12" fact="NaN" max="NaN"/>
                <dgm:rule type="secFontSz" val="10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sibTrans1D1" moveWith="L1TextContainer">
            <dgm:alg type="sp"/>
            <dgm:shape xmlns:r="http://schemas.openxmlformats.org/officeDocument/2006/relationships" type="line" r:blip="">
              <dgm:adjLst/>
            </dgm:shape>
            <dgm:presOf/>
            <dgm:constrLst/>
          </dgm:layoutNode>
          <dgm:layoutNode name="ConnectorPoint" styleLbl="node1" moveWith="L1TextContainer">
            <dgm:alg type="sp"/>
            <dgm:shape xmlns:r="http://schemas.openxmlformats.org/officeDocument/2006/relationships" rot="45" type="rect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 w="6350"/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12/15/2023</a:t>
            </a:fld>
            <a:endParaRPr lang="en-US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913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71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87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12/15/2023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14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12/15/2023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3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56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12/15/2023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868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12/15/2023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74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01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12/15/2023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44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12/15/2023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6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12/15/2023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7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79" r:id="rId6"/>
    <p:sldLayoutId id="2147483775" r:id="rId7"/>
    <p:sldLayoutId id="2147483776" r:id="rId8"/>
    <p:sldLayoutId id="2147483777" r:id="rId9"/>
    <p:sldLayoutId id="2147483778" r:id="rId10"/>
    <p:sldLayoutId id="214748378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thoughtco.com/the-world-s-20-largest-copper-mines-2014-2339745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courses.lumenlearning.com/geo/chapter/reading-mining/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://en.turkcewiki.org/wiki/Pakistan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Construction vehicle">
            <a:extLst>
              <a:ext uri="{FF2B5EF4-FFF2-40B4-BE49-F238E27FC236}">
                <a16:creationId xmlns:a16="http://schemas.microsoft.com/office/drawing/2014/main" id="{80965364-20CA-02FE-8303-6F72EEB3C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7" r="-1" b="1038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91F8D69-709A-4575-A393-B4C26481A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87A50C4-1191-461A-9E09-C8057F2AF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C87DA9F-8DB2-4D48-8716-A928FBB8A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95EA065-AC5D-431D-927E-87FF05884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6934B3C-D73F-4CD0-95B1-0244D662D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42C93-4635-E3C8-89A0-A3D4E60B9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2205960"/>
            <a:ext cx="7810500" cy="1611108"/>
          </a:xfrm>
        </p:spPr>
        <p:txBody>
          <a:bodyPr anchor="b">
            <a:normAutofit/>
          </a:bodyPr>
          <a:lstStyle/>
          <a:p>
            <a:pPr algn="ctr"/>
            <a:r>
              <a:rPr lang="en-IN" sz="7200">
                <a:cs typeface="Calibri Light"/>
              </a:rPr>
              <a:t>ZHAGARAM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378847-F58C-A6E5-8AEA-01BDE9280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19375" y="3817069"/>
            <a:ext cx="6953250" cy="8623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IN" sz="2000">
                <a:latin typeface="Arial"/>
                <a:cs typeface="Arial"/>
              </a:rPr>
              <a:t>Haulage Operation Of Dumpers During The Absence Of Operators In The Mines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927967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1F423-F595-ED89-5C73-6F1DBC58C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11" y="148305"/>
            <a:ext cx="8770571" cy="757441"/>
          </a:xfrm>
        </p:spPr>
        <p:txBody>
          <a:bodyPr>
            <a:normAutofit fontScale="90000"/>
          </a:bodyPr>
          <a:lstStyle/>
          <a:p>
            <a:r>
              <a:rPr lang="en-US" sz="3600">
                <a:ea typeface="Meiryo"/>
              </a:rPr>
              <a:t>BUSINESS MODEL</a:t>
            </a:r>
            <a:r>
              <a:rPr lang="en-US">
                <a:ea typeface="Meiryo"/>
              </a:rPr>
              <a:t> </a:t>
            </a:r>
            <a:endParaRPr lang="en-US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3AB8919D-D4F2-719D-3BFA-80AA3C3B1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0" t="21905" r="3571" b="3492"/>
          <a:stretch/>
        </p:blipFill>
        <p:spPr>
          <a:xfrm>
            <a:off x="2698" y="899527"/>
            <a:ext cx="12235546" cy="5551719"/>
          </a:xfrm>
        </p:spPr>
      </p:pic>
    </p:spTree>
    <p:extLst>
      <p:ext uri="{BB962C8B-B14F-4D97-AF65-F5344CB8AC3E}">
        <p14:creationId xmlns:p14="http://schemas.microsoft.com/office/powerpoint/2010/main" val="968807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DDF8B-59BA-01AB-F32D-F913A3BA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Meiryo"/>
              </a:rPr>
              <a:t>COMPONENTS REQUIRED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53EE3-65FE-0E9A-677F-77C3472CB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4900" y="2871144"/>
            <a:ext cx="4011666" cy="3651504"/>
          </a:xfrm>
        </p:spPr>
        <p:txBody>
          <a:bodyPr vert="horz" lIns="109728" tIns="109728" rIns="109728" bIns="91440" rtlCol="0" anchor="t"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ESP 32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L298 Motor</a:t>
            </a:r>
          </a:p>
          <a:p>
            <a:pPr marL="285750" indent="-285750">
              <a:lnSpc>
                <a:spcPct val="150000"/>
              </a:lnSpc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Lora and </a:t>
            </a:r>
            <a:r>
              <a:rPr lang="en-US">
                <a:ea typeface="+mn-lt"/>
                <a:cs typeface="+mn-lt"/>
              </a:rPr>
              <a:t>Antenna</a:t>
            </a:r>
          </a:p>
          <a:p>
            <a:pPr marL="285750" indent="-285750">
              <a:lnSpc>
                <a:spcPct val="150000"/>
              </a:lnSpc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Motor-12V DC</a:t>
            </a:r>
          </a:p>
          <a:p>
            <a:pPr marL="285750" indent="-285750">
              <a:lnSpc>
                <a:spcPct val="150000"/>
              </a:lnSpc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Ultrasonic sensor</a:t>
            </a:r>
          </a:p>
          <a:p>
            <a:pPr marL="285750" indent="-285750">
              <a:lnSpc>
                <a:spcPct val="150000"/>
              </a:lnSpc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Neo 6M GPS</a:t>
            </a:r>
          </a:p>
          <a:p>
            <a:pPr marL="285750" indent="-285750">
              <a:lnSpc>
                <a:spcPct val="150000"/>
              </a:lnSpc>
              <a:buFont typeface="Arial" panose="020B0503020204020204" pitchFamily="34" charset="0"/>
              <a:buChar char="•"/>
            </a:pPr>
            <a:r>
              <a:rPr lang="en-US">
                <a:ea typeface="Meiryo"/>
              </a:rPr>
              <a:t>ADXL 335 accelerometer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>
              <a:ea typeface="Meiry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F3A73-E0AC-9BA8-5220-E56C13129448}"/>
              </a:ext>
            </a:extLst>
          </p:cNvPr>
          <p:cNvSpPr txBox="1"/>
          <p:nvPr/>
        </p:nvSpPr>
        <p:spPr>
          <a:xfrm>
            <a:off x="5943042" y="2863912"/>
            <a:ext cx="3638938" cy="13042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Meiryo"/>
              </a:rPr>
              <a:t>Arduino uno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Meiryo"/>
              </a:rPr>
              <a:t>Lora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Meiryo"/>
              </a:rPr>
              <a:t>Antenna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45183D-E848-4B6B-FDE9-05E4DDAFD276}"/>
              </a:ext>
            </a:extLst>
          </p:cNvPr>
          <p:cNvSpPr txBox="1"/>
          <p:nvPr/>
        </p:nvSpPr>
        <p:spPr>
          <a:xfrm>
            <a:off x="1920551" y="2270448"/>
            <a:ext cx="25659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u="sng">
                <a:ea typeface="Meiryo"/>
              </a:rPr>
              <a:t>Vehicle</a:t>
            </a:r>
            <a:endParaRPr lang="en-US" u="sn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250AF-1747-0F26-64E4-BB94D6EFA9C8}"/>
              </a:ext>
            </a:extLst>
          </p:cNvPr>
          <p:cNvSpPr txBox="1"/>
          <p:nvPr/>
        </p:nvSpPr>
        <p:spPr>
          <a:xfrm>
            <a:off x="5940930" y="226936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ea typeface="Meiryo"/>
              </a:rPr>
              <a:t>Pole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B30CD4-EFD1-2671-0487-D7933E8B67CE}"/>
              </a:ext>
            </a:extLst>
          </p:cNvPr>
          <p:cNvSpPr txBox="1"/>
          <p:nvPr/>
        </p:nvSpPr>
        <p:spPr>
          <a:xfrm>
            <a:off x="8638122" y="231249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ea typeface="Meiryo"/>
              </a:rPr>
              <a:t>Software required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727178-8E77-4C8D-678D-21759AF7803D}"/>
              </a:ext>
            </a:extLst>
          </p:cNvPr>
          <p:cNvSpPr txBox="1"/>
          <p:nvPr/>
        </p:nvSpPr>
        <p:spPr>
          <a:xfrm>
            <a:off x="8736094" y="2866640"/>
            <a:ext cx="2743200" cy="29661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Arial"/>
              </a:rPr>
              <a:t>Arduino IDE</a:t>
            </a:r>
            <a:endParaRPr lang="en-US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Meiryo"/>
                <a:cs typeface="Arial"/>
              </a:rPr>
              <a:t>ROS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Meiryo"/>
                <a:cs typeface="Arial"/>
              </a:rPr>
              <a:t>Firebase</a:t>
            </a:r>
            <a:endParaRPr lang="en-US">
              <a:ea typeface="Meiryo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Meiryo"/>
                <a:cs typeface="Arial"/>
              </a:rPr>
              <a:t>HTML, CSS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Meiryo"/>
                <a:cs typeface="Arial"/>
              </a:rPr>
              <a:t>SMS Chef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Meiryo"/>
                <a:cs typeface="Arial"/>
              </a:rPr>
              <a:t>Pushing box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Meiryo"/>
                <a:cs typeface="Arial"/>
              </a:rPr>
              <a:t>Simulink</a:t>
            </a:r>
          </a:p>
        </p:txBody>
      </p:sp>
    </p:spTree>
    <p:extLst>
      <p:ext uri="{BB962C8B-B14F-4D97-AF65-F5344CB8AC3E}">
        <p14:creationId xmlns:p14="http://schemas.microsoft.com/office/powerpoint/2010/main" val="2555540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104C1B-C20B-2290-86B8-D8146245C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00FCE0-D388-F259-CEE2-501A02937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Construction vehicle">
            <a:extLst>
              <a:ext uri="{FF2B5EF4-FFF2-40B4-BE49-F238E27FC236}">
                <a16:creationId xmlns:a16="http://schemas.microsoft.com/office/drawing/2014/main" id="{BF5EE87E-AD63-C8C8-5C98-419A4EAF5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7" r="-1" b="1038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F08A200-D817-5BEF-9FDD-97DFACEB5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6083" y="0"/>
            <a:ext cx="9841377" cy="6858000"/>
          </a:xfrm>
          <a:custGeom>
            <a:avLst/>
            <a:gdLst>
              <a:gd name="connsiteX0" fmla="*/ 8218354 w 9841377"/>
              <a:gd name="connsiteY0" fmla="*/ 0 h 6858000"/>
              <a:gd name="connsiteX1" fmla="*/ 5551962 w 9841377"/>
              <a:gd name="connsiteY1" fmla="*/ 0 h 6858000"/>
              <a:gd name="connsiteX2" fmla="*/ 5482342 w 9841377"/>
              <a:gd name="connsiteY2" fmla="*/ 0 h 6858000"/>
              <a:gd name="connsiteX3" fmla="*/ 4359035 w 9841377"/>
              <a:gd name="connsiteY3" fmla="*/ 0 h 6858000"/>
              <a:gd name="connsiteX4" fmla="*/ 4289415 w 9841377"/>
              <a:gd name="connsiteY4" fmla="*/ 0 h 6858000"/>
              <a:gd name="connsiteX5" fmla="*/ 1623023 w 9841377"/>
              <a:gd name="connsiteY5" fmla="*/ 0 h 6858000"/>
              <a:gd name="connsiteX6" fmla="*/ 1600899 w 9841377"/>
              <a:gd name="connsiteY6" fmla="*/ 14997 h 6858000"/>
              <a:gd name="connsiteX7" fmla="*/ 0 w 9841377"/>
              <a:gd name="connsiteY7" fmla="*/ 3621656 h 6858000"/>
              <a:gd name="connsiteX8" fmla="*/ 1874350 w 9841377"/>
              <a:gd name="connsiteY8" fmla="*/ 6374814 h 6858000"/>
              <a:gd name="connsiteX9" fmla="*/ 2390998 w 9841377"/>
              <a:gd name="connsiteY9" fmla="*/ 6780599 h 6858000"/>
              <a:gd name="connsiteX10" fmla="*/ 2502754 w 9841377"/>
              <a:gd name="connsiteY10" fmla="*/ 6858000 h 6858000"/>
              <a:gd name="connsiteX11" fmla="*/ 4289415 w 9841377"/>
              <a:gd name="connsiteY11" fmla="*/ 6858000 h 6858000"/>
              <a:gd name="connsiteX12" fmla="*/ 4359035 w 9841377"/>
              <a:gd name="connsiteY12" fmla="*/ 6858000 h 6858000"/>
              <a:gd name="connsiteX13" fmla="*/ 5482342 w 9841377"/>
              <a:gd name="connsiteY13" fmla="*/ 6858000 h 6858000"/>
              <a:gd name="connsiteX14" fmla="*/ 5551962 w 9841377"/>
              <a:gd name="connsiteY14" fmla="*/ 6858000 h 6858000"/>
              <a:gd name="connsiteX15" fmla="*/ 7338623 w 9841377"/>
              <a:gd name="connsiteY15" fmla="*/ 6858000 h 6858000"/>
              <a:gd name="connsiteX16" fmla="*/ 7450379 w 9841377"/>
              <a:gd name="connsiteY16" fmla="*/ 6780599 h 6858000"/>
              <a:gd name="connsiteX17" fmla="*/ 7967027 w 9841377"/>
              <a:gd name="connsiteY17" fmla="*/ 6374814 h 6858000"/>
              <a:gd name="connsiteX18" fmla="*/ 9841377 w 9841377"/>
              <a:gd name="connsiteY18" fmla="*/ 3621656 h 6858000"/>
              <a:gd name="connsiteX19" fmla="*/ 8240478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8218354" y="0"/>
                </a:moveTo>
                <a:lnTo>
                  <a:pt x="5551962" y="0"/>
                </a:lnTo>
                <a:lnTo>
                  <a:pt x="5482342" y="0"/>
                </a:lnTo>
                <a:lnTo>
                  <a:pt x="4359035" y="0"/>
                </a:lnTo>
                <a:lnTo>
                  <a:pt x="4289415" y="0"/>
                </a:lnTo>
                <a:lnTo>
                  <a:pt x="1623023" y="0"/>
                </a:lnTo>
                <a:lnTo>
                  <a:pt x="1600899" y="14997"/>
                </a:lnTo>
                <a:cubicBezTo>
                  <a:pt x="573736" y="754641"/>
                  <a:pt x="0" y="2093192"/>
                  <a:pt x="0" y="3621656"/>
                </a:cubicBezTo>
                <a:cubicBezTo>
                  <a:pt x="0" y="4969131"/>
                  <a:pt x="928725" y="5602839"/>
                  <a:pt x="1874350" y="6374814"/>
                </a:cubicBezTo>
                <a:cubicBezTo>
                  <a:pt x="2046553" y="6515397"/>
                  <a:pt x="2217180" y="6653108"/>
                  <a:pt x="2390998" y="6780599"/>
                </a:cubicBezTo>
                <a:lnTo>
                  <a:pt x="2502754" y="6858000"/>
                </a:lnTo>
                <a:lnTo>
                  <a:pt x="4289415" y="6858000"/>
                </a:lnTo>
                <a:lnTo>
                  <a:pt x="4359035" y="6858000"/>
                </a:lnTo>
                <a:lnTo>
                  <a:pt x="5482342" y="6858000"/>
                </a:lnTo>
                <a:lnTo>
                  <a:pt x="5551962" y="6858000"/>
                </a:lnTo>
                <a:lnTo>
                  <a:pt x="7338623" y="6858000"/>
                </a:lnTo>
                <a:lnTo>
                  <a:pt x="7450379" y="6780599"/>
                </a:lnTo>
                <a:cubicBezTo>
                  <a:pt x="7624197" y="6653108"/>
                  <a:pt x="7794824" y="6515397"/>
                  <a:pt x="7967027" y="6374814"/>
                </a:cubicBezTo>
                <a:cubicBezTo>
                  <a:pt x="8912652" y="5602839"/>
                  <a:pt x="9841377" y="4969131"/>
                  <a:pt x="9841377" y="3621656"/>
                </a:cubicBezTo>
                <a:cubicBezTo>
                  <a:pt x="9841377" y="2093192"/>
                  <a:pt x="9267641" y="754641"/>
                  <a:pt x="8240478" y="14997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C084113-6AD0-EB54-980B-DAC9370D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035" y="0"/>
            <a:ext cx="2265453" cy="6858000"/>
          </a:xfrm>
          <a:custGeom>
            <a:avLst/>
            <a:gdLst>
              <a:gd name="connsiteX0" fmla="*/ 1117108 w 2265453"/>
              <a:gd name="connsiteY0" fmla="*/ 0 h 6858000"/>
              <a:gd name="connsiteX1" fmla="*/ 1099628 w 2265453"/>
              <a:gd name="connsiteY1" fmla="*/ 0 h 6858000"/>
              <a:gd name="connsiteX2" fmla="*/ 1175238 w 2265453"/>
              <a:gd name="connsiteY2" fmla="*/ 82371 h 6858000"/>
              <a:gd name="connsiteX3" fmla="*/ 2240276 w 2265453"/>
              <a:gd name="connsiteY3" fmla="*/ 3734791 h 6858000"/>
              <a:gd name="connsiteX4" fmla="*/ 274951 w 2265453"/>
              <a:gd name="connsiteY4" fmla="*/ 6634678 h 6858000"/>
              <a:gd name="connsiteX5" fmla="*/ 12802 w 2265453"/>
              <a:gd name="connsiteY5" fmla="*/ 6848127 h 6858000"/>
              <a:gd name="connsiteX6" fmla="*/ 0 w 2265453"/>
              <a:gd name="connsiteY6" fmla="*/ 6858000 h 6858000"/>
              <a:gd name="connsiteX7" fmla="*/ 19410 w 2265453"/>
              <a:gd name="connsiteY7" fmla="*/ 6858000 h 6858000"/>
              <a:gd name="connsiteX8" fmla="*/ 31082 w 2265453"/>
              <a:gd name="connsiteY8" fmla="*/ 6848998 h 6858000"/>
              <a:gd name="connsiteX9" fmla="*/ 293230 w 2265453"/>
              <a:gd name="connsiteY9" fmla="*/ 6635549 h 6858000"/>
              <a:gd name="connsiteX10" fmla="*/ 2258555 w 2265453"/>
              <a:gd name="connsiteY10" fmla="*/ 3735662 h 6858000"/>
              <a:gd name="connsiteX11" fmla="*/ 1193518 w 2265453"/>
              <a:gd name="connsiteY11" fmla="*/ 832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65453" h="6858000">
                <a:moveTo>
                  <a:pt x="1117108" y="0"/>
                </a:moveTo>
                <a:lnTo>
                  <a:pt x="1099628" y="0"/>
                </a:lnTo>
                <a:lnTo>
                  <a:pt x="1175238" y="82371"/>
                </a:lnTo>
                <a:cubicBezTo>
                  <a:pt x="1926546" y="957940"/>
                  <a:pt x="2303836" y="2277119"/>
                  <a:pt x="2240276" y="3734791"/>
                </a:cubicBezTo>
                <a:cubicBezTo>
                  <a:pt x="2176522" y="5196911"/>
                  <a:pt x="1237280" y="5841173"/>
                  <a:pt x="274951" y="6634678"/>
                </a:cubicBezTo>
                <a:cubicBezTo>
                  <a:pt x="187328" y="6706930"/>
                  <a:pt x="100126" y="6778421"/>
                  <a:pt x="12802" y="6848127"/>
                </a:cubicBezTo>
                <a:lnTo>
                  <a:pt x="0" y="6858000"/>
                </a:lnTo>
                <a:lnTo>
                  <a:pt x="19410" y="6858000"/>
                </a:lnTo>
                <a:lnTo>
                  <a:pt x="31082" y="6848998"/>
                </a:lnTo>
                <a:cubicBezTo>
                  <a:pt x="118405" y="6779292"/>
                  <a:pt x="205608" y="6707801"/>
                  <a:pt x="293230" y="6635549"/>
                </a:cubicBezTo>
                <a:cubicBezTo>
                  <a:pt x="1255560" y="5842045"/>
                  <a:pt x="2194802" y="5197782"/>
                  <a:pt x="2258555" y="3735662"/>
                </a:cubicBezTo>
                <a:cubicBezTo>
                  <a:pt x="2322115" y="2277991"/>
                  <a:pt x="1944825" y="958811"/>
                  <a:pt x="1193518" y="8324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8194252-EF42-9FC4-2822-7B78E934B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03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59D367-D29B-156E-188D-DC0CAF2A5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0C9CF0D-35AC-3E1F-34DF-7B264936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3292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85BF1C-6CA5-03BE-441B-457DFEA35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2205960"/>
            <a:ext cx="7810500" cy="1611108"/>
          </a:xfrm>
        </p:spPr>
        <p:txBody>
          <a:bodyPr anchor="b">
            <a:normAutofit/>
          </a:bodyPr>
          <a:lstStyle/>
          <a:p>
            <a:pPr algn="ctr"/>
            <a:r>
              <a:rPr lang="en-IN" sz="7200">
                <a:ea typeface="Meiryo"/>
                <a:cs typeface="Calibri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9977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F3E416D2-D994-4F7A-8F62-B28B11BE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 descr="A large open pit mine&#10;&#10;Description automatically generated">
            <a:extLst>
              <a:ext uri="{FF2B5EF4-FFF2-40B4-BE49-F238E27FC236}">
                <a16:creationId xmlns:a16="http://schemas.microsoft.com/office/drawing/2014/main" id="{BE42F565-016B-9D51-33A6-C6C182A664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91" r="18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746D3498-BB0C-4BBC-957B-FC6466C80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15949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348024 w 7476051"/>
              <a:gd name="connsiteY1" fmla="*/ 0 h 6858000"/>
              <a:gd name="connsiteX2" fmla="*/ 681975 w 7476051"/>
              <a:gd name="connsiteY2" fmla="*/ 0 h 6858000"/>
              <a:gd name="connsiteX3" fmla="*/ 1555845 w 7476051"/>
              <a:gd name="connsiteY3" fmla="*/ 0 h 6858000"/>
              <a:gd name="connsiteX4" fmla="*/ 1568054 w 7476051"/>
              <a:gd name="connsiteY4" fmla="*/ 0 h 6858000"/>
              <a:gd name="connsiteX5" fmla="*/ 1693495 w 7476051"/>
              <a:gd name="connsiteY5" fmla="*/ 0 h 6858000"/>
              <a:gd name="connsiteX6" fmla="*/ 3186636 w 7476051"/>
              <a:gd name="connsiteY6" fmla="*/ 0 h 6858000"/>
              <a:gd name="connsiteX7" fmla="*/ 5853028 w 7476051"/>
              <a:gd name="connsiteY7" fmla="*/ 0 h 6858000"/>
              <a:gd name="connsiteX8" fmla="*/ 5875152 w 7476051"/>
              <a:gd name="connsiteY8" fmla="*/ 14997 h 6858000"/>
              <a:gd name="connsiteX9" fmla="*/ 7476051 w 7476051"/>
              <a:gd name="connsiteY9" fmla="*/ 3621656 h 6858000"/>
              <a:gd name="connsiteX10" fmla="*/ 5601701 w 7476051"/>
              <a:gd name="connsiteY10" fmla="*/ 6374814 h 6858000"/>
              <a:gd name="connsiteX11" fmla="*/ 5085053 w 7476051"/>
              <a:gd name="connsiteY11" fmla="*/ 6780599 h 6858000"/>
              <a:gd name="connsiteX12" fmla="*/ 4973297 w 7476051"/>
              <a:gd name="connsiteY12" fmla="*/ 6858000 h 6858000"/>
              <a:gd name="connsiteX13" fmla="*/ 3186636 w 7476051"/>
              <a:gd name="connsiteY13" fmla="*/ 6858000 h 6858000"/>
              <a:gd name="connsiteX14" fmla="*/ 1568054 w 7476051"/>
              <a:gd name="connsiteY14" fmla="*/ 6858000 h 6858000"/>
              <a:gd name="connsiteX15" fmla="*/ 1555845 w 7476051"/>
              <a:gd name="connsiteY15" fmla="*/ 6858000 h 6858000"/>
              <a:gd name="connsiteX16" fmla="*/ 1385101 w 7476051"/>
              <a:gd name="connsiteY16" fmla="*/ 6858000 h 6858000"/>
              <a:gd name="connsiteX17" fmla="*/ 681975 w 7476051"/>
              <a:gd name="connsiteY17" fmla="*/ 6858000 h 6858000"/>
              <a:gd name="connsiteX18" fmla="*/ 348024 w 7476051"/>
              <a:gd name="connsiteY18" fmla="*/ 6858000 h 6858000"/>
              <a:gd name="connsiteX19" fmla="*/ 0 w 7476051"/>
              <a:gd name="connsiteY1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348024" y="0"/>
                </a:lnTo>
                <a:lnTo>
                  <a:pt x="681975" y="0"/>
                </a:lnTo>
                <a:lnTo>
                  <a:pt x="1555845" y="0"/>
                </a:lnTo>
                <a:lnTo>
                  <a:pt x="1568054" y="0"/>
                </a:lnTo>
                <a:lnTo>
                  <a:pt x="1693495" y="0"/>
                </a:lnTo>
                <a:lnTo>
                  <a:pt x="3186636" y="0"/>
                </a:ln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1" y="6374814"/>
                </a:cubicBezTo>
                <a:cubicBezTo>
                  <a:pt x="5429498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3186636" y="6858000"/>
                </a:lnTo>
                <a:lnTo>
                  <a:pt x="1568054" y="6858000"/>
                </a:lnTo>
                <a:lnTo>
                  <a:pt x="1555845" y="6858000"/>
                </a:lnTo>
                <a:lnTo>
                  <a:pt x="1385101" y="6858000"/>
                </a:lnTo>
                <a:lnTo>
                  <a:pt x="681975" y="6858000"/>
                </a:lnTo>
                <a:lnTo>
                  <a:pt x="3480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7539A79B-DFBA-4781-B0DE-4044B0722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97492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D8EFB43-661E-4B15-BA65-39CC17EF7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10788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743E8F-E9BD-F9D2-33B8-1BA1367D5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075" y="-3561"/>
            <a:ext cx="5715041" cy="80326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sz="3600">
                <a:solidFill>
                  <a:schemeClr val="bg1"/>
                </a:solidFill>
              </a:rPr>
              <a:t>PROBLEM STATEMENT  </a:t>
            </a:r>
            <a:endParaRPr lang="en-US" sz="3600">
              <a:solidFill>
                <a:schemeClr val="bg1"/>
              </a:solidFill>
              <a:ea typeface="Meiry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4629B-9B15-999B-250A-AFD166DCB04C}"/>
              </a:ext>
            </a:extLst>
          </p:cNvPr>
          <p:cNvSpPr txBox="1"/>
          <p:nvPr/>
        </p:nvSpPr>
        <p:spPr>
          <a:xfrm>
            <a:off x="6313716" y="838200"/>
            <a:ext cx="105482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FFFFFF"/>
                </a:solidFill>
                <a:latin typeface="Arial"/>
                <a:cs typeface="Arial"/>
              </a:rPr>
              <a:t>Managing Disruptions in</a:t>
            </a:r>
            <a:r>
              <a:rPr lang="en-US" sz="2000">
                <a:solidFill>
                  <a:srgbClr val="FFFFFF"/>
                </a:solidFill>
                <a:latin typeface="Arial"/>
                <a:ea typeface="Meiryo"/>
                <a:cs typeface="Arial"/>
              </a:rPr>
              <a:t>​ </a:t>
            </a:r>
            <a:r>
              <a:rPr lang="en-US" sz="2000">
                <a:solidFill>
                  <a:srgbClr val="FFFFFF"/>
                </a:solidFill>
                <a:latin typeface="Arial"/>
                <a:cs typeface="Arial"/>
              </a:rPr>
              <a:t>Haulage Operations</a:t>
            </a:r>
            <a:endParaRPr lang="en-US" sz="2000">
              <a:latin typeface="Arial"/>
              <a:cs typeface="Arial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67295F5-3E22-C219-8A4F-BBDC94FF00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998447"/>
              </p:ext>
            </p:extLst>
          </p:nvPr>
        </p:nvGraphicFramePr>
        <p:xfrm>
          <a:off x="4789714" y="2002972"/>
          <a:ext cx="7326085" cy="4016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6458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0CE40DC-5723-449B-A365-A61D8C262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Content Placeholder 3" descr="Rock Mining image - Free stock photo - Public Domain photo - CC0 Images">
            <a:extLst>
              <a:ext uri="{FF2B5EF4-FFF2-40B4-BE49-F238E27FC236}">
                <a16:creationId xmlns:a16="http://schemas.microsoft.com/office/drawing/2014/main" id="{14F95069-F0A0-0AD6-2A3F-10BE611627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8207E96-6DFF-4119-B2EA-3299067D2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2598" y="0"/>
            <a:ext cx="10189600" cy="6858000"/>
          </a:xfrm>
          <a:custGeom>
            <a:avLst/>
            <a:gdLst>
              <a:gd name="connsiteX0" fmla="*/ 8513625 w 10189600"/>
              <a:gd name="connsiteY0" fmla="*/ 0 h 6858000"/>
              <a:gd name="connsiteX1" fmla="*/ 1434689 w 10189600"/>
              <a:gd name="connsiteY1" fmla="*/ 0 h 6858000"/>
              <a:gd name="connsiteX2" fmla="*/ 1271976 w 10189600"/>
              <a:gd name="connsiteY2" fmla="*/ 160651 h 6858000"/>
              <a:gd name="connsiteX3" fmla="*/ 0 w 10189600"/>
              <a:gd name="connsiteY3" fmla="*/ 3879329 h 6858000"/>
              <a:gd name="connsiteX4" fmla="*/ 1565101 w 10189600"/>
              <a:gd name="connsiteY4" fmla="*/ 6659296 h 6858000"/>
              <a:gd name="connsiteX5" fmla="*/ 1789426 w 10189600"/>
              <a:gd name="connsiteY5" fmla="*/ 6858000 h 6858000"/>
              <a:gd name="connsiteX6" fmla="*/ 8868328 w 10189600"/>
              <a:gd name="connsiteY6" fmla="*/ 6858000 h 6858000"/>
              <a:gd name="connsiteX7" fmla="*/ 8925683 w 10189600"/>
              <a:gd name="connsiteY7" fmla="*/ 6804604 h 6858000"/>
              <a:gd name="connsiteX8" fmla="*/ 10189600 w 10189600"/>
              <a:gd name="connsiteY8" fmla="*/ 4217082 h 6858000"/>
              <a:gd name="connsiteX9" fmla="*/ 8536469 w 10189600"/>
              <a:gd name="connsiteY9" fmla="*/ 1746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89600" h="6858000">
                <a:moveTo>
                  <a:pt x="8513625" y="0"/>
                </a:moveTo>
                <a:lnTo>
                  <a:pt x="1434689" y="0"/>
                </a:lnTo>
                <a:lnTo>
                  <a:pt x="1271976" y="160651"/>
                </a:lnTo>
                <a:cubicBezTo>
                  <a:pt x="451613" y="1030749"/>
                  <a:pt x="0" y="2373165"/>
                  <a:pt x="0" y="3879329"/>
                </a:cubicBezTo>
                <a:cubicBezTo>
                  <a:pt x="0" y="5207145"/>
                  <a:pt x="731040" y="5919527"/>
                  <a:pt x="1565101" y="6659296"/>
                </a:cubicBezTo>
                <a:lnTo>
                  <a:pt x="1789426" y="6858000"/>
                </a:lnTo>
                <a:lnTo>
                  <a:pt x="8868328" y="6858000"/>
                </a:lnTo>
                <a:lnTo>
                  <a:pt x="8925683" y="6804604"/>
                </a:lnTo>
                <a:cubicBezTo>
                  <a:pt x="9627437" y="6132444"/>
                  <a:pt x="10189600" y="5418356"/>
                  <a:pt x="10189600" y="4217082"/>
                </a:cubicBezTo>
                <a:cubicBezTo>
                  <a:pt x="10189600" y="2437327"/>
                  <a:pt x="9597144" y="878708"/>
                  <a:pt x="8536469" y="17461"/>
                </a:cubicBez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E223C86-12C5-4A60-A21A-D7FC75EFC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57813" y="0"/>
            <a:ext cx="1323453" cy="6858000"/>
          </a:xfrm>
          <a:custGeom>
            <a:avLst/>
            <a:gdLst>
              <a:gd name="connsiteX0" fmla="*/ 28443 w 1323453"/>
              <a:gd name="connsiteY0" fmla="*/ 0 h 6858000"/>
              <a:gd name="connsiteX1" fmla="*/ 10519 w 1323453"/>
              <a:gd name="connsiteY1" fmla="*/ 0 h 6858000"/>
              <a:gd name="connsiteX2" fmla="*/ 37377 w 1323453"/>
              <a:gd name="connsiteY2" fmla="*/ 27367 h 6858000"/>
              <a:gd name="connsiteX3" fmla="*/ 1297455 w 1323453"/>
              <a:gd name="connsiteY3" fmla="*/ 4282319 h 6858000"/>
              <a:gd name="connsiteX4" fmla="*/ 248584 w 1323453"/>
              <a:gd name="connsiteY4" fmla="*/ 6615157 h 6858000"/>
              <a:gd name="connsiteX5" fmla="*/ 0 w 1323453"/>
              <a:gd name="connsiteY5" fmla="*/ 6858000 h 6858000"/>
              <a:gd name="connsiteX6" fmla="*/ 19869 w 1323453"/>
              <a:gd name="connsiteY6" fmla="*/ 6858000 h 6858000"/>
              <a:gd name="connsiteX7" fmla="*/ 267461 w 1323453"/>
              <a:gd name="connsiteY7" fmla="*/ 6616128 h 6858000"/>
              <a:gd name="connsiteX8" fmla="*/ 1316330 w 1323453"/>
              <a:gd name="connsiteY8" fmla="*/ 4283289 h 6858000"/>
              <a:gd name="connsiteX9" fmla="*/ 56253 w 1323453"/>
              <a:gd name="connsiteY9" fmla="*/ 283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3453" h="6858000">
                <a:moveTo>
                  <a:pt x="28443" y="0"/>
                </a:moveTo>
                <a:lnTo>
                  <a:pt x="10519" y="0"/>
                </a:lnTo>
                <a:lnTo>
                  <a:pt x="37377" y="27367"/>
                </a:lnTo>
                <a:cubicBezTo>
                  <a:pt x="919519" y="995374"/>
                  <a:pt x="1367465" y="2551123"/>
                  <a:pt x="1297455" y="4282319"/>
                </a:cubicBezTo>
                <a:cubicBezTo>
                  <a:pt x="1254252" y="5350659"/>
                  <a:pt x="821705" y="6026831"/>
                  <a:pt x="248584" y="6615157"/>
                </a:cubicBezTo>
                <a:lnTo>
                  <a:pt x="0" y="6858000"/>
                </a:lnTo>
                <a:lnTo>
                  <a:pt x="19869" y="6858000"/>
                </a:lnTo>
                <a:lnTo>
                  <a:pt x="267461" y="6616128"/>
                </a:lnTo>
                <a:cubicBezTo>
                  <a:pt x="840581" y="6027802"/>
                  <a:pt x="1273128" y="5351630"/>
                  <a:pt x="1316330" y="4283289"/>
                </a:cubicBezTo>
                <a:cubicBezTo>
                  <a:pt x="1386340" y="2552094"/>
                  <a:pt x="938396" y="996343"/>
                  <a:pt x="56253" y="283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A573AF0-3C0B-4895-A7A6-F41B03211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45" y="0"/>
            <a:ext cx="1561993" cy="6858000"/>
          </a:xfrm>
          <a:custGeom>
            <a:avLst/>
            <a:gdLst>
              <a:gd name="connsiteX0" fmla="*/ 1544228 w 1561993"/>
              <a:gd name="connsiteY0" fmla="*/ 0 h 6858000"/>
              <a:gd name="connsiteX1" fmla="*/ 1561993 w 1561993"/>
              <a:gd name="connsiteY1" fmla="*/ 0 h 6858000"/>
              <a:gd name="connsiteX2" fmla="*/ 1540943 w 1561993"/>
              <a:gd name="connsiteY2" fmla="*/ 17040 h 6858000"/>
              <a:gd name="connsiteX3" fmla="*/ 17765 w 1561993"/>
              <a:gd name="connsiteY3" fmla="*/ 4115040 h 6858000"/>
              <a:gd name="connsiteX4" fmla="*/ 1142901 w 1561993"/>
              <a:gd name="connsiteY4" fmla="*/ 6599739 h 6858000"/>
              <a:gd name="connsiteX5" fmla="*/ 1403744 w 1561993"/>
              <a:gd name="connsiteY5" fmla="*/ 6858000 h 6858000"/>
              <a:gd name="connsiteX6" fmla="*/ 1385980 w 1561993"/>
              <a:gd name="connsiteY6" fmla="*/ 6858000 h 6858000"/>
              <a:gd name="connsiteX7" fmla="*/ 1125137 w 1561993"/>
              <a:gd name="connsiteY7" fmla="*/ 6599739 h 6858000"/>
              <a:gd name="connsiteX8" fmla="*/ 0 w 1561993"/>
              <a:gd name="connsiteY8" fmla="*/ 4115040 h 6858000"/>
              <a:gd name="connsiteX9" fmla="*/ 1523178 w 1561993"/>
              <a:gd name="connsiteY9" fmla="*/ 170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61993" h="6858000">
                <a:moveTo>
                  <a:pt x="1544228" y="0"/>
                </a:moveTo>
                <a:lnTo>
                  <a:pt x="1561993" y="0"/>
                </a:lnTo>
                <a:lnTo>
                  <a:pt x="1540943" y="17040"/>
                </a:lnTo>
                <a:cubicBezTo>
                  <a:pt x="563647" y="857447"/>
                  <a:pt x="17765" y="2378351"/>
                  <a:pt x="17765" y="4115040"/>
                </a:cubicBezTo>
                <a:cubicBezTo>
                  <a:pt x="17765" y="5263323"/>
                  <a:pt x="514810" y="5955416"/>
                  <a:pt x="1142901" y="6599739"/>
                </a:cubicBezTo>
                <a:lnTo>
                  <a:pt x="1403744" y="6858000"/>
                </a:lnTo>
                <a:lnTo>
                  <a:pt x="1385980" y="6858000"/>
                </a:lnTo>
                <a:lnTo>
                  <a:pt x="1125137" y="6599739"/>
                </a:lnTo>
                <a:cubicBezTo>
                  <a:pt x="497046" y="5955416"/>
                  <a:pt x="0" y="5263323"/>
                  <a:pt x="0" y="4115040"/>
                </a:cubicBezTo>
                <a:cubicBezTo>
                  <a:pt x="0" y="2378351"/>
                  <a:pt x="545882" y="857447"/>
                  <a:pt x="1523178" y="170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2442AC3-A9B0-4865-8A8A-1504FFC6E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34283" y="0"/>
            <a:ext cx="1904278" cy="6858000"/>
          </a:xfrm>
          <a:custGeom>
            <a:avLst/>
            <a:gdLst>
              <a:gd name="connsiteX0" fmla="*/ 624262 w 1775065"/>
              <a:gd name="connsiteY0" fmla="*/ 0 h 6858000"/>
              <a:gd name="connsiteX1" fmla="*/ 642233 w 1775065"/>
              <a:gd name="connsiteY1" fmla="*/ 0 h 6858000"/>
              <a:gd name="connsiteX2" fmla="*/ 673003 w 1775065"/>
              <a:gd name="connsiteY2" fmla="*/ 35111 h 6858000"/>
              <a:gd name="connsiteX3" fmla="*/ 1767974 w 1775065"/>
              <a:gd name="connsiteY3" fmla="*/ 3968278 h 6858000"/>
              <a:gd name="connsiteX4" fmla="*/ 115603 w 1775065"/>
              <a:gd name="connsiteY4" fmla="*/ 6776131 h 6858000"/>
              <a:gd name="connsiteX5" fmla="*/ 19890 w 1775065"/>
              <a:gd name="connsiteY5" fmla="*/ 6858000 h 6858000"/>
              <a:gd name="connsiteX6" fmla="*/ 0 w 1775065"/>
              <a:gd name="connsiteY6" fmla="*/ 6858000 h 6858000"/>
              <a:gd name="connsiteX7" fmla="*/ 96809 w 1775065"/>
              <a:gd name="connsiteY7" fmla="*/ 6775193 h 6858000"/>
              <a:gd name="connsiteX8" fmla="*/ 1749182 w 1775065"/>
              <a:gd name="connsiteY8" fmla="*/ 3967340 h 6858000"/>
              <a:gd name="connsiteX9" fmla="*/ 654209 w 1775065"/>
              <a:gd name="connsiteY9" fmla="*/ 341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75065" h="6858000">
                <a:moveTo>
                  <a:pt x="624262" y="0"/>
                </a:moveTo>
                <a:lnTo>
                  <a:pt x="642233" y="0"/>
                </a:lnTo>
                <a:lnTo>
                  <a:pt x="673003" y="35111"/>
                </a:lnTo>
                <a:cubicBezTo>
                  <a:pt x="1445427" y="977982"/>
                  <a:pt x="1833320" y="2398562"/>
                  <a:pt x="1767974" y="3968278"/>
                </a:cubicBezTo>
                <a:cubicBezTo>
                  <a:pt x="1710622" y="5345972"/>
                  <a:pt x="964135" y="6049363"/>
                  <a:pt x="115603" y="6776131"/>
                </a:cubicBezTo>
                <a:lnTo>
                  <a:pt x="19890" y="6858000"/>
                </a:lnTo>
                <a:lnTo>
                  <a:pt x="0" y="6858000"/>
                </a:lnTo>
                <a:lnTo>
                  <a:pt x="96809" y="6775193"/>
                </a:lnTo>
                <a:cubicBezTo>
                  <a:pt x="945341" y="6048424"/>
                  <a:pt x="1691828" y="5345034"/>
                  <a:pt x="1749182" y="3967340"/>
                </a:cubicBezTo>
                <a:cubicBezTo>
                  <a:pt x="1814528" y="2397623"/>
                  <a:pt x="1426634" y="977044"/>
                  <a:pt x="654209" y="3417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8451DCE-129E-43B6-BA50-3C8339E46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89577" y="0"/>
            <a:ext cx="1825312" cy="6858000"/>
          </a:xfrm>
          <a:custGeom>
            <a:avLst/>
            <a:gdLst>
              <a:gd name="connsiteX0" fmla="*/ 516683 w 1825312"/>
              <a:gd name="connsiteY0" fmla="*/ 0 h 6858000"/>
              <a:gd name="connsiteX1" fmla="*/ 541088 w 1825312"/>
              <a:gd name="connsiteY1" fmla="*/ 0 h 6858000"/>
              <a:gd name="connsiteX2" fmla="*/ 626170 w 1825312"/>
              <a:gd name="connsiteY2" fmla="*/ 99144 h 6858000"/>
              <a:gd name="connsiteX3" fmla="*/ 1825312 w 1825312"/>
              <a:gd name="connsiteY3" fmla="*/ 3859833 h 6858000"/>
              <a:gd name="connsiteX4" fmla="*/ 279633 w 1825312"/>
              <a:gd name="connsiteY4" fmla="*/ 6651338 h 6858000"/>
              <a:gd name="connsiteX5" fmla="*/ 24403 w 1825312"/>
              <a:gd name="connsiteY5" fmla="*/ 6858000 h 6858000"/>
              <a:gd name="connsiteX6" fmla="*/ 0 w 1825312"/>
              <a:gd name="connsiteY6" fmla="*/ 6858000 h 6858000"/>
              <a:gd name="connsiteX7" fmla="*/ 255230 w 1825312"/>
              <a:gd name="connsiteY7" fmla="*/ 6651338 h 6858000"/>
              <a:gd name="connsiteX8" fmla="*/ 1800907 w 1825312"/>
              <a:gd name="connsiteY8" fmla="*/ 3859833 h 6858000"/>
              <a:gd name="connsiteX9" fmla="*/ 601765 w 1825312"/>
              <a:gd name="connsiteY9" fmla="*/ 9914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5312" h="6858000">
                <a:moveTo>
                  <a:pt x="516683" y="0"/>
                </a:moveTo>
                <a:lnTo>
                  <a:pt x="541088" y="0"/>
                </a:lnTo>
                <a:lnTo>
                  <a:pt x="626170" y="99144"/>
                </a:lnTo>
                <a:cubicBezTo>
                  <a:pt x="1403484" y="1069501"/>
                  <a:pt x="1825312" y="2396484"/>
                  <a:pt x="1825312" y="3859833"/>
                </a:cubicBezTo>
                <a:cubicBezTo>
                  <a:pt x="1825312" y="5149904"/>
                  <a:pt x="1142485" y="5927455"/>
                  <a:pt x="279633" y="6651338"/>
                </a:cubicBezTo>
                <a:lnTo>
                  <a:pt x="24403" y="6858000"/>
                </a:lnTo>
                <a:lnTo>
                  <a:pt x="0" y="6858000"/>
                </a:lnTo>
                <a:lnTo>
                  <a:pt x="255230" y="6651338"/>
                </a:lnTo>
                <a:cubicBezTo>
                  <a:pt x="1118082" y="5927455"/>
                  <a:pt x="1800907" y="5149904"/>
                  <a:pt x="1800907" y="3859833"/>
                </a:cubicBezTo>
                <a:cubicBezTo>
                  <a:pt x="1800907" y="2396484"/>
                  <a:pt x="1379079" y="1069501"/>
                  <a:pt x="601765" y="991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098EA-8BAA-1D45-97EE-5BFBDA73326A}"/>
              </a:ext>
            </a:extLst>
          </p:cNvPr>
          <p:cNvSpPr txBox="1"/>
          <p:nvPr/>
        </p:nvSpPr>
        <p:spPr>
          <a:xfrm>
            <a:off x="3450771" y="152400"/>
            <a:ext cx="530134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Meiryo"/>
              </a:rPr>
              <a:t>PROPOSED SOLUTION  </a:t>
            </a:r>
            <a:r>
              <a:rPr lang="en-US" sz="3200">
                <a:ea typeface="Meiryo"/>
              </a:rPr>
              <a:t>​</a:t>
            </a:r>
            <a:endParaRPr lang="en-US">
              <a:ea typeface="Meiryo"/>
            </a:endParaRPr>
          </a:p>
        </p:txBody>
      </p:sp>
      <p:pic>
        <p:nvPicPr>
          <p:cNvPr id="3" name="Picture 2" descr="A diagram of a path&#10;&#10;Description automatically generated">
            <a:extLst>
              <a:ext uri="{FF2B5EF4-FFF2-40B4-BE49-F238E27FC236}">
                <a16:creationId xmlns:a16="http://schemas.microsoft.com/office/drawing/2014/main" id="{F0C54108-35F0-9E9C-D041-0C5C635D1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29" y="440872"/>
            <a:ext cx="10199913" cy="5714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D27669-7C31-A399-F293-A09A2867529A}"/>
              </a:ext>
            </a:extLst>
          </p:cNvPr>
          <p:cNvSpPr txBox="1"/>
          <p:nvPr/>
        </p:nvSpPr>
        <p:spPr>
          <a:xfrm>
            <a:off x="2155373" y="925285"/>
            <a:ext cx="787036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solidFill>
                  <a:srgbClr val="374151"/>
                </a:solidFill>
                <a:latin typeface="Arial"/>
                <a:cs typeface="Arial"/>
              </a:rPr>
              <a:t>AutoHaul</a:t>
            </a:r>
            <a:r>
              <a:rPr lang="en-US" sz="2000">
                <a:solidFill>
                  <a:srgbClr val="374151"/>
                </a:solidFill>
                <a:latin typeface="Arial"/>
                <a:cs typeface="Arial"/>
              </a:rPr>
              <a:t>: ROS &amp; </a:t>
            </a:r>
            <a:r>
              <a:rPr lang="en-US" sz="2000" err="1">
                <a:solidFill>
                  <a:srgbClr val="374151"/>
                </a:solidFill>
                <a:latin typeface="Arial"/>
                <a:cs typeface="Arial"/>
              </a:rPr>
              <a:t>LoRaWAN</a:t>
            </a:r>
            <a:r>
              <a:rPr lang="en-US" sz="2000">
                <a:solidFill>
                  <a:srgbClr val="374151"/>
                </a:solidFill>
                <a:latin typeface="Arial"/>
                <a:cs typeface="Arial"/>
              </a:rPr>
              <a:t> / IoT Integration for Efficient Haulage</a:t>
            </a:r>
            <a:endParaRPr lang="en-US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520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2" name="Picture 11" descr="A truck driving in a quarry with Goosenecks State Park in the background&#10;&#10;Description automatically generated">
            <a:extLst>
              <a:ext uri="{FF2B5EF4-FFF2-40B4-BE49-F238E27FC236}">
                <a16:creationId xmlns:a16="http://schemas.microsoft.com/office/drawing/2014/main" id="{7EBC7976-62D0-A387-98A5-192BC8C83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334" r="19657" b="-2"/>
          <a:stretch/>
        </p:blipFill>
        <p:spPr>
          <a:xfrm>
            <a:off x="4691118" y="1"/>
            <a:ext cx="7500882" cy="6857999"/>
          </a:xfrm>
          <a:custGeom>
            <a:avLst/>
            <a:gdLst/>
            <a:ahLst/>
            <a:cxnLst/>
            <a:rect l="l" t="t" r="r" b="b"/>
            <a:pathLst>
              <a:path w="7500882" h="6857999">
                <a:moveTo>
                  <a:pt x="898230" y="0"/>
                </a:moveTo>
                <a:lnTo>
                  <a:pt x="7500882" y="0"/>
                </a:lnTo>
                <a:lnTo>
                  <a:pt x="7500882" y="6857999"/>
                </a:lnTo>
                <a:lnTo>
                  <a:pt x="0" y="6857999"/>
                </a:lnTo>
                <a:lnTo>
                  <a:pt x="114106" y="6780598"/>
                </a:lnTo>
                <a:cubicBezTo>
                  <a:pt x="291579" y="6653107"/>
                  <a:pt x="465794" y="6515396"/>
                  <a:pt x="641619" y="6374813"/>
                </a:cubicBezTo>
                <a:cubicBezTo>
                  <a:pt x="1607125" y="5602838"/>
                  <a:pt x="2555378" y="4969130"/>
                  <a:pt x="2555378" y="3621655"/>
                </a:cubicBezTo>
                <a:cubicBezTo>
                  <a:pt x="2555378" y="2093191"/>
                  <a:pt x="1969579" y="754640"/>
                  <a:pt x="920818" y="14996"/>
                </a:cubicBezTo>
                <a:close/>
              </a:path>
            </a:pathLst>
          </a:custGeom>
        </p:spPr>
      </p:pic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183" name="Freeform: Shape 182">
            <a:extLst>
              <a:ext uri="{FF2B5EF4-FFF2-40B4-BE49-F238E27FC236}">
                <a16:creationId xmlns:a16="http://schemas.microsoft.com/office/drawing/2014/main" id="{0BA56A81-C9DD-4EBA-9E13-32FFB51CF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3" y="0"/>
            <a:ext cx="7307402" cy="6858000"/>
          </a:xfrm>
          <a:custGeom>
            <a:avLst/>
            <a:gdLst>
              <a:gd name="connsiteX0" fmla="*/ 0 w 7097265"/>
              <a:gd name="connsiteY0" fmla="*/ 0 h 6858000"/>
              <a:gd name="connsiteX1" fmla="*/ 5474242 w 7097265"/>
              <a:gd name="connsiteY1" fmla="*/ 0 h 6858000"/>
              <a:gd name="connsiteX2" fmla="*/ 5496366 w 7097265"/>
              <a:gd name="connsiteY2" fmla="*/ 14997 h 6858000"/>
              <a:gd name="connsiteX3" fmla="*/ 7097265 w 7097265"/>
              <a:gd name="connsiteY3" fmla="*/ 3621656 h 6858000"/>
              <a:gd name="connsiteX4" fmla="*/ 5222916 w 7097265"/>
              <a:gd name="connsiteY4" fmla="*/ 6374814 h 6858000"/>
              <a:gd name="connsiteX5" fmla="*/ 4706267 w 7097265"/>
              <a:gd name="connsiteY5" fmla="*/ 6780599 h 6858000"/>
              <a:gd name="connsiteX6" fmla="*/ 4594511 w 7097265"/>
              <a:gd name="connsiteY6" fmla="*/ 6858000 h 6858000"/>
              <a:gd name="connsiteX7" fmla="*/ 0 w 709726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97265" h="6858000">
                <a:moveTo>
                  <a:pt x="0" y="0"/>
                </a:moveTo>
                <a:lnTo>
                  <a:pt x="5474242" y="0"/>
                </a:lnTo>
                <a:lnTo>
                  <a:pt x="5496366" y="14997"/>
                </a:lnTo>
                <a:cubicBezTo>
                  <a:pt x="6523529" y="754641"/>
                  <a:pt x="7097265" y="2093192"/>
                  <a:pt x="7097265" y="3621656"/>
                </a:cubicBezTo>
                <a:cubicBezTo>
                  <a:pt x="7097265" y="4969131"/>
                  <a:pt x="6168540" y="5602839"/>
                  <a:pt x="5222916" y="6374814"/>
                </a:cubicBezTo>
                <a:cubicBezTo>
                  <a:pt x="5050713" y="6515397"/>
                  <a:pt x="4880085" y="6653108"/>
                  <a:pt x="4706267" y="6780599"/>
                </a:cubicBezTo>
                <a:lnTo>
                  <a:pt x="4594511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034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7B2F5-2E6F-711E-3D80-7D6D60863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24" y="282232"/>
            <a:ext cx="5488467" cy="759832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r>
              <a:rPr lang="en-US">
                <a:ea typeface="Meiryo"/>
              </a:rPr>
              <a:t>EXISTING SOLUTION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DC2EC13-0DE7-D7F5-38C2-9DCBE85189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48844"/>
              </p:ext>
            </p:extLst>
          </p:nvPr>
        </p:nvGraphicFramePr>
        <p:xfrm>
          <a:off x="200008" y="1326220"/>
          <a:ext cx="5612763" cy="4572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25288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E217F32C-75AA-4B97-ADFB-5E2C3C7EC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construction vehicles in a quarry&#10;&#10;Description automatically generated">
            <a:extLst>
              <a:ext uri="{FF2B5EF4-FFF2-40B4-BE49-F238E27FC236}">
                <a16:creationId xmlns:a16="http://schemas.microsoft.com/office/drawing/2014/main" id="{AEC9CB76-F8D3-1271-6B4E-1D4994B0C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821" b="982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4D76AAEA-AF3A-4616-9F99-E9AA131A5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360" y="0"/>
            <a:ext cx="8168639" cy="6858000"/>
          </a:xfrm>
          <a:prstGeom prst="rect">
            <a:avLst/>
          </a:prstGeom>
          <a:gradFill>
            <a:gsLst>
              <a:gs pos="58000">
                <a:schemeClr val="tx1">
                  <a:alpha val="55000"/>
                </a:schemeClr>
              </a:gs>
              <a:gs pos="33000">
                <a:schemeClr val="tx1">
                  <a:alpha val="40000"/>
                </a:schemeClr>
              </a:gs>
              <a:gs pos="300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C0CEDE-DC3D-7100-F9B7-E62DF558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999" y="-1887"/>
            <a:ext cx="5618431" cy="774515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>
                <a:solidFill>
                  <a:schemeClr val="bg1"/>
                </a:solidFill>
              </a:rPr>
              <a:t>SURFACE MINES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7E033E-961A-0387-3325-B3D57F3F3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773" y="616321"/>
            <a:ext cx="6037733" cy="1150200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algn="ctr">
              <a:lnSpc>
                <a:spcPct val="130000"/>
              </a:lnSpc>
            </a:pPr>
            <a:r>
              <a:rPr lang="en-US" sz="2000">
                <a:solidFill>
                  <a:schemeClr val="bg1"/>
                </a:solidFill>
                <a:latin typeface="Arial"/>
                <a:cs typeface="Arial"/>
              </a:rPr>
              <a:t>(Underground mine to Surface mine ratio is 20:80)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1607" name="Diagram 1606">
            <a:extLst>
              <a:ext uri="{FF2B5EF4-FFF2-40B4-BE49-F238E27FC236}">
                <a16:creationId xmlns:a16="http://schemas.microsoft.com/office/drawing/2014/main" id="{683277CD-7356-AFDE-3409-5436E4C41B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6374391"/>
              </p:ext>
            </p:extLst>
          </p:nvPr>
        </p:nvGraphicFramePr>
        <p:xfrm>
          <a:off x="6715865" y="1929875"/>
          <a:ext cx="4801643" cy="4416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0686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C0385E9-02B2-4941-889A-EAD43F5BB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36139" y="0"/>
            <a:ext cx="5455860" cy="6858000"/>
          </a:xfrm>
          <a:custGeom>
            <a:avLst/>
            <a:gdLst>
              <a:gd name="connsiteX0" fmla="*/ 3832837 w 5455860"/>
              <a:gd name="connsiteY0" fmla="*/ 0 h 6858000"/>
              <a:gd name="connsiteX1" fmla="*/ 2739604 w 5455860"/>
              <a:gd name="connsiteY1" fmla="*/ 0 h 6858000"/>
              <a:gd name="connsiteX2" fmla="*/ 1959438 w 5455860"/>
              <a:gd name="connsiteY2" fmla="*/ 0 h 6858000"/>
              <a:gd name="connsiteX3" fmla="*/ 1895061 w 5455860"/>
              <a:gd name="connsiteY3" fmla="*/ 0 h 6858000"/>
              <a:gd name="connsiteX4" fmla="*/ 249909 w 5455860"/>
              <a:gd name="connsiteY4" fmla="*/ 0 h 6858000"/>
              <a:gd name="connsiteX5" fmla="*/ 0 w 5455860"/>
              <a:gd name="connsiteY5" fmla="*/ 0 h 6858000"/>
              <a:gd name="connsiteX6" fmla="*/ 0 w 5455860"/>
              <a:gd name="connsiteY6" fmla="*/ 6858000 h 6858000"/>
              <a:gd name="connsiteX7" fmla="*/ 249909 w 5455860"/>
              <a:gd name="connsiteY7" fmla="*/ 6858000 h 6858000"/>
              <a:gd name="connsiteX8" fmla="*/ 1895061 w 5455860"/>
              <a:gd name="connsiteY8" fmla="*/ 6858000 h 6858000"/>
              <a:gd name="connsiteX9" fmla="*/ 1959438 w 5455860"/>
              <a:gd name="connsiteY9" fmla="*/ 6858000 h 6858000"/>
              <a:gd name="connsiteX10" fmla="*/ 2739604 w 5455860"/>
              <a:gd name="connsiteY10" fmla="*/ 6858000 h 6858000"/>
              <a:gd name="connsiteX11" fmla="*/ 2953106 w 5455860"/>
              <a:gd name="connsiteY11" fmla="*/ 6858000 h 6858000"/>
              <a:gd name="connsiteX12" fmla="*/ 3064862 w 5455860"/>
              <a:gd name="connsiteY12" fmla="*/ 6780599 h 6858000"/>
              <a:gd name="connsiteX13" fmla="*/ 3581510 w 5455860"/>
              <a:gd name="connsiteY13" fmla="*/ 6374814 h 6858000"/>
              <a:gd name="connsiteX14" fmla="*/ 5455860 w 5455860"/>
              <a:gd name="connsiteY14" fmla="*/ 3621656 h 6858000"/>
              <a:gd name="connsiteX15" fmla="*/ 3854961 w 5455860"/>
              <a:gd name="connsiteY15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455860" h="6858000">
                <a:moveTo>
                  <a:pt x="3832837" y="0"/>
                </a:moveTo>
                <a:lnTo>
                  <a:pt x="2739604" y="0"/>
                </a:lnTo>
                <a:lnTo>
                  <a:pt x="1959438" y="0"/>
                </a:lnTo>
                <a:lnTo>
                  <a:pt x="1895061" y="0"/>
                </a:lnTo>
                <a:lnTo>
                  <a:pt x="249909" y="0"/>
                </a:lnTo>
                <a:lnTo>
                  <a:pt x="0" y="0"/>
                </a:lnTo>
                <a:lnTo>
                  <a:pt x="0" y="6858000"/>
                </a:lnTo>
                <a:lnTo>
                  <a:pt x="249909" y="6858000"/>
                </a:lnTo>
                <a:lnTo>
                  <a:pt x="1895061" y="6858000"/>
                </a:lnTo>
                <a:lnTo>
                  <a:pt x="1959438" y="6858000"/>
                </a:lnTo>
                <a:lnTo>
                  <a:pt x="2739604" y="6858000"/>
                </a:lnTo>
                <a:lnTo>
                  <a:pt x="2953106" y="6858000"/>
                </a:lnTo>
                <a:lnTo>
                  <a:pt x="3064862" y="6780599"/>
                </a:lnTo>
                <a:cubicBezTo>
                  <a:pt x="3238680" y="6653108"/>
                  <a:pt x="3409307" y="6515397"/>
                  <a:pt x="3581510" y="6374814"/>
                </a:cubicBezTo>
                <a:cubicBezTo>
                  <a:pt x="4527135" y="5602839"/>
                  <a:pt x="5455860" y="4969131"/>
                  <a:pt x="5455860" y="3621656"/>
                </a:cubicBezTo>
                <a:cubicBezTo>
                  <a:pt x="5455860" y="2093192"/>
                  <a:pt x="4882124" y="754641"/>
                  <a:pt x="3854961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25586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69160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Content Placeholder 5" descr="A map of india on a black background&#10;&#10;Description automatically generated">
            <a:extLst>
              <a:ext uri="{FF2B5EF4-FFF2-40B4-BE49-F238E27FC236}">
                <a16:creationId xmlns:a16="http://schemas.microsoft.com/office/drawing/2014/main" id="{7BCE9B2F-302D-67E7-DF83-0E67F2D564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85" t="29332" r="37333" b="27523"/>
          <a:stretch/>
        </p:blipFill>
        <p:spPr>
          <a:xfrm>
            <a:off x="-2172" y="-715"/>
            <a:ext cx="6744877" cy="6859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A4461-4B59-29A5-1DEE-88A457ACF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3" y="2827173"/>
            <a:ext cx="2849892" cy="785273"/>
          </a:xfrm>
        </p:spPr>
        <p:txBody>
          <a:bodyPr anchor="b"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  <a:ea typeface="Meiryo"/>
              </a:rPr>
              <a:t>STATISTICS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199FB2B-3B11-00A6-4D5D-63A4476F1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6886" y="2682126"/>
            <a:ext cx="4710388" cy="2385392"/>
          </a:xfrm>
        </p:spPr>
        <p:txBody>
          <a:bodyPr vert="horz" lIns="109728" tIns="109728" rIns="109728" bIns="91440" rtlCol="0" anchor="t">
            <a:no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>
                <a:latin typeface="Arial"/>
                <a:ea typeface="+mn-lt"/>
                <a:cs typeface="+mn-lt"/>
              </a:rPr>
              <a:t>By the GDP of the total industrial sector, </a:t>
            </a:r>
            <a:endParaRPr lang="en-US">
              <a:latin typeface="Arial"/>
              <a:ea typeface="+mn-lt"/>
              <a:cs typeface="Arial"/>
            </a:endParaRPr>
          </a:p>
          <a:p>
            <a:r>
              <a:rPr lang="en-US" sz="1800">
                <a:latin typeface="Arial"/>
                <a:ea typeface="+mn-lt"/>
                <a:cs typeface="+mn-lt"/>
              </a:rPr>
              <a:t>1) Contributes</a:t>
            </a:r>
            <a:r>
              <a:rPr lang="en-US" sz="1800" i="0">
                <a:latin typeface="Arial"/>
                <a:ea typeface="+mn-lt"/>
                <a:cs typeface="+mn-lt"/>
              </a:rPr>
              <a:t> </a:t>
            </a:r>
            <a:r>
              <a:rPr lang="en-US">
                <a:latin typeface="Arial"/>
                <a:ea typeface="+mn-lt"/>
                <a:cs typeface="+mn-lt"/>
              </a:rPr>
              <a:t>around 10</a:t>
            </a:r>
            <a:r>
              <a:rPr lang="en-US" sz="1800" i="0">
                <a:latin typeface="Arial"/>
                <a:ea typeface="+mn-lt"/>
                <a:cs typeface="+mn-lt"/>
              </a:rPr>
              <a:t>%</a:t>
            </a:r>
            <a:r>
              <a:rPr lang="en-US" sz="1800">
                <a:latin typeface="Arial"/>
                <a:ea typeface="+mn-lt"/>
                <a:cs typeface="+mn-lt"/>
              </a:rPr>
              <a:t> </a:t>
            </a:r>
            <a:r>
              <a:rPr lang="en-US">
                <a:latin typeface="Arial"/>
                <a:ea typeface="+mn-lt"/>
                <a:cs typeface="+mn-lt"/>
              </a:rPr>
              <a:t>to11%</a:t>
            </a:r>
            <a:endParaRPr lang="en-US">
              <a:latin typeface="Arial"/>
              <a:ea typeface="+mn-lt"/>
              <a:cs typeface="Arial"/>
            </a:endParaRPr>
          </a:p>
          <a:p>
            <a:r>
              <a:rPr lang="en-US">
                <a:latin typeface="Arial"/>
                <a:ea typeface="+mn-lt"/>
                <a:cs typeface="+mn-lt"/>
              </a:rPr>
              <a:t>2</a:t>
            </a:r>
            <a:r>
              <a:rPr lang="en-US" sz="1800">
                <a:latin typeface="Arial"/>
                <a:ea typeface="+mn-lt"/>
                <a:cs typeface="+mn-lt"/>
              </a:rPr>
              <a:t>) Mining</a:t>
            </a:r>
            <a:r>
              <a:rPr lang="en-US" sz="1800" i="0">
                <a:latin typeface="Arial"/>
                <a:ea typeface="+mn-lt"/>
                <a:cs typeface="+mn-lt"/>
              </a:rPr>
              <a:t> done on </a:t>
            </a:r>
            <a:r>
              <a:rPr lang="en-US">
                <a:latin typeface="Arial"/>
                <a:ea typeface="+mn-lt"/>
                <a:cs typeface="+mn-lt"/>
              </a:rPr>
              <a:t>small scale</a:t>
            </a:r>
            <a:r>
              <a:rPr lang="en-US" sz="1800">
                <a:latin typeface="Arial"/>
                <a:ea typeface="+mn-lt"/>
                <a:cs typeface="+mn-lt"/>
              </a:rPr>
              <a:t> contributes</a:t>
            </a:r>
            <a:r>
              <a:rPr lang="en-US" sz="1800" i="0">
                <a:latin typeface="Arial"/>
                <a:ea typeface="+mn-lt"/>
                <a:cs typeface="+mn-lt"/>
              </a:rPr>
              <a:t> 6%</a:t>
            </a:r>
            <a:endParaRPr lang="en-US" sz="1800">
              <a:latin typeface="Arial"/>
              <a:ea typeface="Meiryo"/>
              <a:cs typeface="Arial"/>
            </a:endParaRPr>
          </a:p>
          <a:p>
            <a:pPr marL="285750" lvl="1" indent="-285750">
              <a:buFont typeface="Arial" panose="020B0503020204020204" pitchFamily="34" charset="0"/>
              <a:buChar char="•"/>
            </a:pPr>
            <a:r>
              <a:rPr lang="en-US" sz="1800">
                <a:latin typeface="Arial"/>
                <a:ea typeface="+mn-lt"/>
                <a:cs typeface="+mn-lt"/>
              </a:rPr>
              <a:t>Provides job opportunities to around 700,000 individuals.</a:t>
            </a:r>
            <a:endParaRPr lang="en-US" sz="1800">
              <a:latin typeface="Arial"/>
              <a:ea typeface="Meiry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7041FD-A5FA-847A-B727-8FEF5DE6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943" y="238162"/>
            <a:ext cx="3777342" cy="2212447"/>
          </a:xfrm>
          <a:prstGeom prst="rect">
            <a:avLst/>
          </a:prstGeom>
          <a:ln w="12700">
            <a:solidFill>
              <a:schemeClr val="tx2"/>
            </a:solidFill>
          </a:ln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15D197D0-FD07-FC39-9171-78EB71F720AC}"/>
              </a:ext>
            </a:extLst>
          </p:cNvPr>
          <p:cNvSpPr/>
          <p:nvPr/>
        </p:nvSpPr>
        <p:spPr>
          <a:xfrm rot="11100000">
            <a:off x="6030686" y="-2721"/>
            <a:ext cx="5823856" cy="6857999"/>
          </a:xfrm>
          <a:prstGeom prst="arc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F678BA3-2930-C9D5-28A4-F80C119551E5}"/>
              </a:ext>
            </a:extLst>
          </p:cNvPr>
          <p:cNvSpPr/>
          <p:nvPr/>
        </p:nvSpPr>
        <p:spPr>
          <a:xfrm rot="9720000">
            <a:off x="6366931" y="1117533"/>
            <a:ext cx="5486399" cy="5529943"/>
          </a:xfrm>
          <a:prstGeom prst="arc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86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45FD-5D75-F712-B65F-6A7EE1433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702" y="354297"/>
            <a:ext cx="8770571" cy="954500"/>
          </a:xfrm>
        </p:spPr>
        <p:txBody>
          <a:bodyPr/>
          <a:lstStyle/>
          <a:p>
            <a:r>
              <a:rPr lang="en-US">
                <a:ea typeface="Meiryo"/>
              </a:rPr>
              <a:t>BLOCK DIAGRAM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9607B1-513A-1456-6FA5-06A2D0D5C09E}"/>
              </a:ext>
            </a:extLst>
          </p:cNvPr>
          <p:cNvSpPr txBox="1"/>
          <p:nvPr/>
        </p:nvSpPr>
        <p:spPr>
          <a:xfrm>
            <a:off x="1922095" y="2097943"/>
            <a:ext cx="8584712" cy="219807"/>
          </a:xfrm>
          <a:prstGeom prst="rect">
            <a:avLst/>
          </a:prstGeom>
          <a:solidFill>
            <a:schemeClr val="bg2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6CBFCA46-A98E-DE55-3E53-61D5D22B0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3" y="1300843"/>
            <a:ext cx="10990381" cy="52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71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9D7CC-B321-449E-F1F8-36AEFB3A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269" y="-417751"/>
            <a:ext cx="8770571" cy="1345269"/>
          </a:xfrm>
        </p:spPr>
        <p:txBody>
          <a:bodyPr/>
          <a:lstStyle/>
          <a:p>
            <a:r>
              <a:rPr lang="en-US">
                <a:ea typeface="Meiryo"/>
              </a:rPr>
              <a:t>FLOW CHART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48A2D8-1680-D957-012D-58C6C58ECE76}"/>
              </a:ext>
            </a:extLst>
          </p:cNvPr>
          <p:cNvSpPr txBox="1"/>
          <p:nvPr/>
        </p:nvSpPr>
        <p:spPr>
          <a:xfrm>
            <a:off x="8077200" y="250372"/>
            <a:ext cx="25146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404040"/>
                </a:solidFill>
                <a:ea typeface="Meiryo"/>
              </a:rPr>
              <a:t>3D IMAGE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29D5B0-0108-D4B1-F3D7-E74281D9FFEF}"/>
              </a:ext>
            </a:extLst>
          </p:cNvPr>
          <p:cNvSpPr/>
          <p:nvPr/>
        </p:nvSpPr>
        <p:spPr>
          <a:xfrm>
            <a:off x="1548493" y="1932214"/>
            <a:ext cx="9525000" cy="52251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truck driving through a tunnel&#10;&#10;Description automatically generated">
            <a:extLst>
              <a:ext uri="{FF2B5EF4-FFF2-40B4-BE49-F238E27FC236}">
                <a16:creationId xmlns:a16="http://schemas.microsoft.com/office/drawing/2014/main" id="{D709D973-A05A-BEB4-BB82-A706649F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002" y="1649083"/>
            <a:ext cx="4712898" cy="47128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7ADBAE-7873-9916-BA34-5AC7CB95CBBA}"/>
              </a:ext>
            </a:extLst>
          </p:cNvPr>
          <p:cNvSpPr txBox="1"/>
          <p:nvPr/>
        </p:nvSpPr>
        <p:spPr>
          <a:xfrm>
            <a:off x="2221712" y="6161725"/>
            <a:ext cx="203718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ea typeface="Meiryo"/>
              </a:rPr>
              <a:t>Vehicle Module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2833A6-1174-48C2-F022-10EF7D42CF01}"/>
              </a:ext>
            </a:extLst>
          </p:cNvPr>
          <p:cNvCxnSpPr/>
          <p:nvPr/>
        </p:nvCxnSpPr>
        <p:spPr>
          <a:xfrm>
            <a:off x="6030686" y="0"/>
            <a:ext cx="10885" cy="6847114"/>
          </a:xfrm>
          <a:prstGeom prst="straightConnector1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Content Placeholder 22" descr="A black background with gold lines&#10;&#10;Description automatically generated">
            <a:extLst>
              <a:ext uri="{FF2B5EF4-FFF2-40B4-BE49-F238E27FC236}">
                <a16:creationId xmlns:a16="http://schemas.microsoft.com/office/drawing/2014/main" id="{6F94B0ED-2DA2-BBEE-C017-D73473252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6237" y="1225356"/>
            <a:ext cx="7753452" cy="4402052"/>
          </a:xfrm>
        </p:spPr>
      </p:pic>
    </p:spTree>
    <p:extLst>
      <p:ext uri="{BB962C8B-B14F-4D97-AF65-F5344CB8AC3E}">
        <p14:creationId xmlns:p14="http://schemas.microsoft.com/office/powerpoint/2010/main" val="330215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233F52-1D5A-4AA1-934C-AB4151064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6868" y="-450409"/>
            <a:ext cx="4272302" cy="1345269"/>
          </a:xfrm>
        </p:spPr>
        <p:txBody>
          <a:bodyPr anchor="b">
            <a:normAutofit/>
          </a:bodyPr>
          <a:lstStyle/>
          <a:p>
            <a:r>
              <a:rPr lang="en-GB">
                <a:ea typeface="Meiryo"/>
              </a:rPr>
              <a:t>SDG RELAVANCE</a:t>
            </a:r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874D24-A52A-87EE-C78E-C787E3D3641A}"/>
              </a:ext>
            </a:extLst>
          </p:cNvPr>
          <p:cNvSpPr txBox="1"/>
          <p:nvPr/>
        </p:nvSpPr>
        <p:spPr>
          <a:xfrm>
            <a:off x="4092203" y="1475830"/>
            <a:ext cx="5531363" cy="1022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50" b="1" kern="1200">
                <a:latin typeface="+mn-lt"/>
                <a:ea typeface="+mn-ea"/>
                <a:cs typeface="+mn-cs"/>
              </a:rPr>
              <a:t>Industry, Innovation, and Infrastructure </a:t>
            </a:r>
          </a:p>
          <a:p>
            <a:pPr algn="just" defTabSz="704088">
              <a:spcAft>
                <a:spcPts val="600"/>
              </a:spcAft>
            </a:pPr>
            <a:r>
              <a:rPr lang="en-US" sz="1386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Justification: Promoting innovation and infrastructure development in the mining sector, improving efficiency and reducing disruptions caused by external factors</a:t>
            </a:r>
            <a:endParaRPr lang="en-US">
              <a:ea typeface="Meiry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BEA18-9033-BB16-368A-2B6807C7FE1D}"/>
              </a:ext>
            </a:extLst>
          </p:cNvPr>
          <p:cNvSpPr txBox="1"/>
          <p:nvPr/>
        </p:nvSpPr>
        <p:spPr>
          <a:xfrm>
            <a:off x="4092203" y="3019173"/>
            <a:ext cx="5528989" cy="809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50" b="1" kern="1200">
                <a:latin typeface="+mn-lt"/>
                <a:ea typeface="+mn-lt"/>
                <a:cs typeface="+mn-lt"/>
              </a:rPr>
              <a:t>Decent Work and Economic Growth</a:t>
            </a:r>
            <a:endParaRPr lang="en-US" sz="1350" b="1" kern="1200">
              <a:latin typeface="+mn-lt"/>
              <a:ea typeface="+mn-ea"/>
              <a:cs typeface="+mn-cs"/>
            </a:endParaRPr>
          </a:p>
          <a:p>
            <a:pPr algn="just" defTabSz="704088">
              <a:spcAft>
                <a:spcPts val="600"/>
              </a:spcAft>
            </a:pPr>
            <a:r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Justification: Enhancing economic growth and providing more stable employment opportunities in the mining industry. </a:t>
            </a:r>
            <a:endParaRPr lang="en-US">
              <a:ea typeface="Meiryo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E213034-C84F-032E-4376-7350B957148D}"/>
              </a:ext>
            </a:extLst>
          </p:cNvPr>
          <p:cNvGrpSpPr/>
          <p:nvPr/>
        </p:nvGrpSpPr>
        <p:grpSpPr>
          <a:xfrm>
            <a:off x="2101246" y="1300617"/>
            <a:ext cx="1888865" cy="4262447"/>
            <a:chOff x="2961217" y="2312988"/>
            <a:chExt cx="1072437" cy="3239191"/>
          </a:xfrm>
        </p:grpSpPr>
        <p:pic>
          <p:nvPicPr>
            <p:cNvPr id="4" name="Content Placeholder 3" descr="Infrastructure and Industrialization - United Nations ...">
              <a:extLst>
                <a:ext uri="{FF2B5EF4-FFF2-40B4-BE49-F238E27FC236}">
                  <a16:creationId xmlns:a16="http://schemas.microsoft.com/office/drawing/2014/main" id="{7BC9AF3F-823B-0EA4-4A92-5B04EE883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1672" y="2312988"/>
              <a:ext cx="1070862" cy="1020680"/>
            </a:xfrm>
            <a:prstGeom prst="rect">
              <a:avLst/>
            </a:prstGeom>
          </p:spPr>
        </p:pic>
        <p:pic>
          <p:nvPicPr>
            <p:cNvPr id="6" name="Picture 5" descr="Sustainable Development Goal 8 - Wikipedia">
              <a:extLst>
                <a:ext uri="{FF2B5EF4-FFF2-40B4-BE49-F238E27FC236}">
                  <a16:creationId xmlns:a16="http://schemas.microsoft.com/office/drawing/2014/main" id="{EC698A75-FA8F-15D4-6129-EF07E5EEA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62792" y="3395324"/>
              <a:ext cx="1070862" cy="1020680"/>
            </a:xfrm>
            <a:prstGeom prst="rect">
              <a:avLst/>
            </a:prstGeom>
          </p:spPr>
        </p:pic>
        <p:pic>
          <p:nvPicPr>
            <p:cNvPr id="9" name="Picture 8" descr="File:Sustainable Development Goal 11SustainableCities.svg ...">
              <a:extLst>
                <a:ext uri="{FF2B5EF4-FFF2-40B4-BE49-F238E27FC236}">
                  <a16:creationId xmlns:a16="http://schemas.microsoft.com/office/drawing/2014/main" id="{6AD6EFB0-3C3C-8E9A-A585-446162B7F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1217" y="4531499"/>
              <a:ext cx="1070862" cy="10206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3C010D5-2FAC-19C5-F382-22370A8E1AEE}"/>
              </a:ext>
            </a:extLst>
          </p:cNvPr>
          <p:cNvSpPr txBox="1"/>
          <p:nvPr/>
        </p:nvSpPr>
        <p:spPr>
          <a:xfrm>
            <a:off x="4157516" y="4368701"/>
            <a:ext cx="5655003" cy="13762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50" b="1" kern="1200">
                <a:latin typeface="+mn-lt"/>
                <a:ea typeface="+mn-ea"/>
                <a:cs typeface="+mn-cs"/>
              </a:rPr>
              <a:t>Sustainable Cities and Communities </a:t>
            </a:r>
          </a:p>
          <a:p>
            <a:pPr algn="just" defTabSz="704088">
              <a:spcAft>
                <a:spcPts val="600"/>
              </a:spcAft>
            </a:pPr>
            <a:r>
              <a:rPr lang="en-US" sz="1386" kern="1200">
                <a:solidFill>
                  <a:schemeClr val="tx1"/>
                </a:solidFill>
                <a:latin typeface="+mn-lt"/>
                <a:ea typeface="+mn-lt"/>
                <a:cs typeface="+mn-lt"/>
              </a:rPr>
              <a:t>Justification: Reduces disruptions in transportation, contributing to more sustainable and resilient communities by ensuring smooth material flow, especially in mining regions.</a:t>
            </a:r>
            <a:endParaRPr lang="en-US" sz="1386" kern="1200">
              <a:solidFill>
                <a:schemeClr val="tx1"/>
              </a:solidFill>
              <a:latin typeface="+mn-lt"/>
              <a:ea typeface="Meiryo"/>
            </a:endParaRPr>
          </a:p>
          <a:p>
            <a:pPr>
              <a:spcAft>
                <a:spcPts val="600"/>
              </a:spcAft>
            </a:pPr>
            <a:endParaRPr lang="en-US" b="1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94476357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Office PowerPoint</Application>
  <PresentationFormat>Widescreen</PresentationFormat>
  <Paragraphs>74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Meiryo</vt:lpstr>
      <vt:lpstr>Arial</vt:lpstr>
      <vt:lpstr>Corbel</vt:lpstr>
      <vt:lpstr>SketchLinesVTI</vt:lpstr>
      <vt:lpstr>ZHAGARAM</vt:lpstr>
      <vt:lpstr>PROBLEM STATEMENT  </vt:lpstr>
      <vt:lpstr>PowerPoint Presentation</vt:lpstr>
      <vt:lpstr>EXISTING SOLUTION</vt:lpstr>
      <vt:lpstr>SURFACE MINES</vt:lpstr>
      <vt:lpstr>STATISTICS</vt:lpstr>
      <vt:lpstr>BLOCK DIAGRAM</vt:lpstr>
      <vt:lpstr>FLOW CHART</vt:lpstr>
      <vt:lpstr>SDG RELAVANCE</vt:lpstr>
      <vt:lpstr>BUSINESS MODEL </vt:lpstr>
      <vt:lpstr>COMPONENTS REQUIRED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Shanmugha Jeyashree B</dc:creator>
  <cp:lastModifiedBy>HEMAKRISHNAN A</cp:lastModifiedBy>
  <cp:revision>2</cp:revision>
  <dcterms:created xsi:type="dcterms:W3CDTF">2023-12-13T05:52:20Z</dcterms:created>
  <dcterms:modified xsi:type="dcterms:W3CDTF">2023-12-15T06:26:01Z</dcterms:modified>
</cp:coreProperties>
</file>